
<file path=[Content_Types].xml><?xml version="1.0" encoding="utf-8"?>
<Types xmlns="http://schemas.openxmlformats.org/package/2006/content-types">
  <Default Extension="glb" ContentType="model/gltf.binary"/>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slides/slide121.xml" ContentType="application/vnd.openxmlformats-officedocument.presentationml.slide+xml"/>
  <Override PartName="/ppt/slides/slide122.xml" ContentType="application/vnd.openxmlformats-officedocument.presentationml.slide+xml"/>
  <Override PartName="/ppt/slides/slide123.xml" ContentType="application/vnd.openxmlformats-officedocument.presentationml.slide+xml"/>
  <Override PartName="/ppt/slides/slide124.xml" ContentType="application/vnd.openxmlformats-officedocument.presentationml.slide+xml"/>
  <Override PartName="/ppt/slides/slide125.xml" ContentType="application/vnd.openxmlformats-officedocument.presentationml.slide+xml"/>
  <Override PartName="/ppt/slides/slide126.xml" ContentType="application/vnd.openxmlformats-officedocument.presentationml.slide+xml"/>
  <Override PartName="/ppt/slides/slide127.xml" ContentType="application/vnd.openxmlformats-officedocument.presentationml.slide+xml"/>
  <Override PartName="/ppt/slides/slide128.xml" ContentType="application/vnd.openxmlformats-officedocument.presentationml.slide+xml"/>
  <Override PartName="/ppt/slides/slide129.xml" ContentType="application/vnd.openxmlformats-officedocument.presentationml.slide+xml"/>
  <Override PartName="/ppt/slides/slide130.xml" ContentType="application/vnd.openxmlformats-officedocument.presentationml.slide+xml"/>
  <Override PartName="/ppt/slides/slide131.xml" ContentType="application/vnd.openxmlformats-officedocument.presentationml.slide+xml"/>
  <Override PartName="/ppt/slides/slide132.xml" ContentType="application/vnd.openxmlformats-officedocument.presentationml.slide+xml"/>
  <Override PartName="/ppt/slides/slide133.xml" ContentType="application/vnd.openxmlformats-officedocument.presentationml.slide+xml"/>
  <Override PartName="/ppt/slides/slide134.xml" ContentType="application/vnd.openxmlformats-officedocument.presentationml.slide+xml"/>
  <Override PartName="/ppt/slides/slide135.xml" ContentType="application/vnd.openxmlformats-officedocument.presentationml.slide+xml"/>
  <Override PartName="/ppt/slides/slide136.xml" ContentType="application/vnd.openxmlformats-officedocument.presentationml.slide+xml"/>
  <Override PartName="/ppt/slides/slide137.xml" ContentType="application/vnd.openxmlformats-officedocument.presentationml.slide+xml"/>
  <Override PartName="/ppt/slides/slide138.xml" ContentType="application/vnd.openxmlformats-officedocument.presentationml.slide+xml"/>
  <Override PartName="/ppt/slides/slide139.xml" ContentType="application/vnd.openxmlformats-officedocument.presentationml.slide+xml"/>
  <Override PartName="/ppt/slides/slide140.xml" ContentType="application/vnd.openxmlformats-officedocument.presentationml.slide+xml"/>
  <Override PartName="/ppt/slides/slide141.xml" ContentType="application/vnd.openxmlformats-officedocument.presentationml.slide+xml"/>
  <Override PartName="/ppt/slides/slide142.xml" ContentType="application/vnd.openxmlformats-officedocument.presentationml.slide+xml"/>
  <Override PartName="/ppt/slides/slide143.xml" ContentType="application/vnd.openxmlformats-officedocument.presentationml.slide+xml"/>
  <Override PartName="/ppt/slides/slide144.xml" ContentType="application/vnd.openxmlformats-officedocument.presentationml.slide+xml"/>
  <Override PartName="/ppt/slides/slide145.xml" ContentType="application/vnd.openxmlformats-officedocument.presentationml.slide+xml"/>
  <Override PartName="/ppt/slides/slide146.xml" ContentType="application/vnd.openxmlformats-officedocument.presentationml.slide+xml"/>
  <Override PartName="/ppt/slides/slide147.xml" ContentType="application/vnd.openxmlformats-officedocument.presentationml.slide+xml"/>
  <Override PartName="/ppt/slides/slide148.xml" ContentType="application/vnd.openxmlformats-officedocument.presentationml.slide+xml"/>
  <Override PartName="/ppt/slides/slide149.xml" ContentType="application/vnd.openxmlformats-officedocument.presentationml.slide+xml"/>
  <Override PartName="/ppt/slides/slide150.xml" ContentType="application/vnd.openxmlformats-officedocument.presentationml.slide+xml"/>
  <Override PartName="/ppt/slides/slide151.xml" ContentType="application/vnd.openxmlformats-officedocument.presentationml.slide+xml"/>
  <Override PartName="/ppt/slides/slide152.xml" ContentType="application/vnd.openxmlformats-officedocument.presentationml.slide+xml"/>
  <Override PartName="/ppt/slides/slide153.xml" ContentType="application/vnd.openxmlformats-officedocument.presentationml.slide+xml"/>
  <Override PartName="/ppt/slides/slide154.xml" ContentType="application/vnd.openxmlformats-officedocument.presentationml.slide+xml"/>
  <Override PartName="/ppt/slides/slide155.xml" ContentType="application/vnd.openxmlformats-officedocument.presentationml.slide+xml"/>
  <Override PartName="/ppt/slides/slide156.xml" ContentType="application/vnd.openxmlformats-officedocument.presentationml.slide+xml"/>
  <Override PartName="/ppt/slides/slide157.xml" ContentType="application/vnd.openxmlformats-officedocument.presentationml.slide+xml"/>
  <Override PartName="/ppt/slides/slide158.xml" ContentType="application/vnd.openxmlformats-officedocument.presentationml.slide+xml"/>
  <Override PartName="/ppt/slides/slide159.xml" ContentType="application/vnd.openxmlformats-officedocument.presentationml.slide+xml"/>
  <Override PartName="/ppt/slides/slide160.xml" ContentType="application/vnd.openxmlformats-officedocument.presentationml.slide+xml"/>
  <Override PartName="/ppt/slides/slide161.xml" ContentType="application/vnd.openxmlformats-officedocument.presentationml.slide+xml"/>
  <Override PartName="/ppt/slides/slide162.xml" ContentType="application/vnd.openxmlformats-officedocument.presentationml.slide+xml"/>
  <Override PartName="/ppt/slides/slide163.xml" ContentType="application/vnd.openxmlformats-officedocument.presentationml.slide+xml"/>
  <Override PartName="/ppt/slides/slide164.xml" ContentType="application/vnd.openxmlformats-officedocument.presentationml.slide+xml"/>
  <Override PartName="/ppt/slides/slide165.xml" ContentType="application/vnd.openxmlformats-officedocument.presentationml.slide+xml"/>
  <Override PartName="/ppt/slides/slide166.xml" ContentType="application/vnd.openxmlformats-officedocument.presentationml.slide+xml"/>
  <Override PartName="/ppt/slides/slide167.xml" ContentType="application/vnd.openxmlformats-officedocument.presentationml.slide+xml"/>
  <Override PartName="/ppt/slides/slide168.xml" ContentType="application/vnd.openxmlformats-officedocument.presentationml.slide+xml"/>
  <Override PartName="/ppt/slides/slide169.xml" ContentType="application/vnd.openxmlformats-officedocument.presentationml.slide+xml"/>
  <Override PartName="/ppt/slides/slide170.xml" ContentType="application/vnd.openxmlformats-officedocument.presentationml.slide+xml"/>
  <Override PartName="/ppt/slides/slide171.xml" ContentType="application/vnd.openxmlformats-officedocument.presentationml.slide+xml"/>
  <Override PartName="/ppt/slides/slide172.xml" ContentType="application/vnd.openxmlformats-officedocument.presentationml.slide+xml"/>
  <Override PartName="/ppt/slides/slide173.xml" ContentType="application/vnd.openxmlformats-officedocument.presentationml.slide+xml"/>
  <Override PartName="/ppt/slides/slide174.xml" ContentType="application/vnd.openxmlformats-officedocument.presentationml.slide+xml"/>
  <Override PartName="/ppt/slides/slide175.xml" ContentType="application/vnd.openxmlformats-officedocument.presentationml.slide+xml"/>
  <Override PartName="/ppt/slides/slide176.xml" ContentType="application/vnd.openxmlformats-officedocument.presentationml.slide+xml"/>
  <Override PartName="/ppt/slides/slide177.xml" ContentType="application/vnd.openxmlformats-officedocument.presentationml.slide+xml"/>
  <Override PartName="/ppt/slides/slide178.xml" ContentType="application/vnd.openxmlformats-officedocument.presentationml.slide+xml"/>
  <Override PartName="/ppt/slides/slide179.xml" ContentType="application/vnd.openxmlformats-officedocument.presentationml.slide+xml"/>
  <Override PartName="/ppt/slides/slide180.xml" ContentType="application/vnd.openxmlformats-officedocument.presentationml.slide+xml"/>
  <Override PartName="/ppt/slides/slide181.xml" ContentType="application/vnd.openxmlformats-officedocument.presentationml.slide+xml"/>
  <Override PartName="/ppt/slides/slide182.xml" ContentType="application/vnd.openxmlformats-officedocument.presentationml.slide+xml"/>
  <Override PartName="/ppt/slides/slide183.xml" ContentType="application/vnd.openxmlformats-officedocument.presentationml.slide+xml"/>
  <Override PartName="/ppt/slides/slide184.xml" ContentType="application/vnd.openxmlformats-officedocument.presentationml.slide+xml"/>
  <Override PartName="/ppt/slides/slide185.xml" ContentType="application/vnd.openxmlformats-officedocument.presentationml.slide+xml"/>
  <Override PartName="/ppt/slides/slide186.xml" ContentType="application/vnd.openxmlformats-officedocument.presentationml.slide+xml"/>
  <Override PartName="/ppt/slides/slide187.xml" ContentType="application/vnd.openxmlformats-officedocument.presentationml.slide+xml"/>
  <Override PartName="/ppt/slides/slide188.xml" ContentType="application/vnd.openxmlformats-officedocument.presentationml.slide+xml"/>
  <Override PartName="/ppt/slides/slide189.xml" ContentType="application/vnd.openxmlformats-officedocument.presentationml.slide+xml"/>
  <Override PartName="/ppt/slides/slide190.xml" ContentType="application/vnd.openxmlformats-officedocument.presentationml.slide+xml"/>
  <Override PartName="/ppt/slides/slide191.xml" ContentType="application/vnd.openxmlformats-officedocument.presentationml.slide+xml"/>
  <Override PartName="/ppt/slides/slide192.xml" ContentType="application/vnd.openxmlformats-officedocument.presentationml.slide+xml"/>
  <Override PartName="/ppt/slides/slide193.xml" ContentType="application/vnd.openxmlformats-officedocument.presentationml.slide+xml"/>
  <Override PartName="/ppt/slides/slide194.xml" ContentType="application/vnd.openxmlformats-officedocument.presentationml.slide+xml"/>
  <Override PartName="/ppt/slides/slide195.xml" ContentType="application/vnd.openxmlformats-officedocument.presentationml.slide+xml"/>
  <Override PartName="/ppt/slides/slide196.xml" ContentType="application/vnd.openxmlformats-officedocument.presentationml.slide+xml"/>
  <Override PartName="/ppt/slides/slide197.xml" ContentType="application/vnd.openxmlformats-officedocument.presentationml.slide+xml"/>
  <Override PartName="/ppt/slides/slide198.xml" ContentType="application/vnd.openxmlformats-officedocument.presentationml.slide+xml"/>
  <Override PartName="/ppt/slides/slide199.xml" ContentType="application/vnd.openxmlformats-officedocument.presentationml.slide+xml"/>
  <Override PartName="/ppt/slides/slide200.xml" ContentType="application/vnd.openxmlformats-officedocument.presentationml.slide+xml"/>
  <Override PartName="/ppt/slides/slide201.xml" ContentType="application/vnd.openxmlformats-officedocument.presentationml.slide+xml"/>
  <Override PartName="/ppt/slides/slide202.xml" ContentType="application/vnd.openxmlformats-officedocument.presentationml.slide+xml"/>
  <Override PartName="/ppt/slides/slide203.xml" ContentType="application/vnd.openxmlformats-officedocument.presentationml.slide+xml"/>
  <Override PartName="/ppt/slides/slide204.xml" ContentType="application/vnd.openxmlformats-officedocument.presentationml.slide+xml"/>
  <Override PartName="/ppt/slides/slide205.xml" ContentType="application/vnd.openxmlformats-officedocument.presentationml.slide+xml"/>
  <Override PartName="/ppt/slides/slide206.xml" ContentType="application/vnd.openxmlformats-officedocument.presentationml.slide+xml"/>
  <Override PartName="/ppt/slides/slide207.xml" ContentType="application/vnd.openxmlformats-officedocument.presentationml.slide+xml"/>
  <Override PartName="/ppt/slides/slide208.xml" ContentType="application/vnd.openxmlformats-officedocument.presentationml.slide+xml"/>
  <Override PartName="/ppt/slides/slide209.xml" ContentType="application/vnd.openxmlformats-officedocument.presentationml.slide+xml"/>
  <Override PartName="/ppt/slides/slide210.xml" ContentType="application/vnd.openxmlformats-officedocument.presentationml.slide+xml"/>
  <Override PartName="/ppt/slides/slide211.xml" ContentType="application/vnd.openxmlformats-officedocument.presentationml.slide+xml"/>
  <Override PartName="/ppt/slides/slide212.xml" ContentType="application/vnd.openxmlformats-officedocument.presentationml.slide+xml"/>
  <Override PartName="/ppt/slides/slide213.xml" ContentType="application/vnd.openxmlformats-officedocument.presentationml.slide+xml"/>
  <Override PartName="/ppt/slides/slide214.xml" ContentType="application/vnd.openxmlformats-officedocument.presentationml.slide+xml"/>
  <Override PartName="/ppt/slides/slide215.xml" ContentType="application/vnd.openxmlformats-officedocument.presentationml.slide+xml"/>
  <Override PartName="/ppt/slides/slide216.xml" ContentType="application/vnd.openxmlformats-officedocument.presentationml.slide+xml"/>
  <Override PartName="/ppt/slides/slide217.xml" ContentType="application/vnd.openxmlformats-officedocument.presentationml.slide+xml"/>
  <Override PartName="/ppt/slides/slide218.xml" ContentType="application/vnd.openxmlformats-officedocument.presentationml.slide+xml"/>
  <Override PartName="/ppt/slides/slide219.xml" ContentType="application/vnd.openxmlformats-officedocument.presentationml.slide+xml"/>
  <Override PartName="/ppt/slides/slide220.xml" ContentType="application/vnd.openxmlformats-officedocument.presentationml.slide+xml"/>
  <Override PartName="/ppt/slides/slide221.xml" ContentType="application/vnd.openxmlformats-officedocument.presentationml.slide+xml"/>
  <Override PartName="/ppt/slides/slide222.xml" ContentType="application/vnd.openxmlformats-officedocument.presentationml.slide+xml"/>
  <Override PartName="/ppt/slides/slide223.xml" ContentType="application/vnd.openxmlformats-officedocument.presentationml.slide+xml"/>
  <Override PartName="/ppt/slides/slide224.xml" ContentType="application/vnd.openxmlformats-officedocument.presentationml.slide+xml"/>
  <Override PartName="/ppt/slides/slide225.xml" ContentType="application/vnd.openxmlformats-officedocument.presentationml.slide+xml"/>
  <Override PartName="/ppt/slides/slide226.xml" ContentType="application/vnd.openxmlformats-officedocument.presentationml.slide+xml"/>
  <Override PartName="/ppt/slides/slide227.xml" ContentType="application/vnd.openxmlformats-officedocument.presentationml.slide+xml"/>
  <Override PartName="/ppt/slides/slide228.xml" ContentType="application/vnd.openxmlformats-officedocument.presentationml.slide+xml"/>
  <Override PartName="/ppt/slides/slide229.xml" ContentType="application/vnd.openxmlformats-officedocument.presentationml.slide+xml"/>
  <Override PartName="/ppt/slides/slide230.xml" ContentType="application/vnd.openxmlformats-officedocument.presentationml.slide+xml"/>
  <Override PartName="/ppt/slides/slide231.xml" ContentType="application/vnd.openxmlformats-officedocument.presentationml.slide+xml"/>
  <Override PartName="/ppt/slides/slide232.xml" ContentType="application/vnd.openxmlformats-officedocument.presentationml.slide+xml"/>
  <Override PartName="/ppt/slides/slide233.xml" ContentType="application/vnd.openxmlformats-officedocument.presentationml.slide+xml"/>
  <Override PartName="/ppt/slides/slide234.xml" ContentType="application/vnd.openxmlformats-officedocument.presentationml.slide+xml"/>
  <Override PartName="/ppt/slides/slide235.xml" ContentType="application/vnd.openxmlformats-officedocument.presentationml.slide+xml"/>
  <Override PartName="/ppt/slides/slide236.xml" ContentType="application/vnd.openxmlformats-officedocument.presentationml.slide+xml"/>
  <Override PartName="/ppt/slides/slide237.xml" ContentType="application/vnd.openxmlformats-officedocument.presentationml.slide+xml"/>
  <Override PartName="/ppt/slides/slide238.xml" ContentType="application/vnd.openxmlformats-officedocument.presentationml.slide+xml"/>
  <Override PartName="/ppt/slides/slide239.xml" ContentType="application/vnd.openxmlformats-officedocument.presentationml.slide+xml"/>
  <Override PartName="/ppt/slides/slide240.xml" ContentType="application/vnd.openxmlformats-officedocument.presentationml.slide+xml"/>
  <Override PartName="/ppt/slides/slide241.xml" ContentType="application/vnd.openxmlformats-officedocument.presentationml.slide+xml"/>
  <Override PartName="/ppt/slides/slide242.xml" ContentType="application/vnd.openxmlformats-officedocument.presentationml.slide+xml"/>
  <Override PartName="/ppt/slides/slide243.xml" ContentType="application/vnd.openxmlformats-officedocument.presentationml.slide+xml"/>
  <Override PartName="/ppt/slides/slide244.xml" ContentType="application/vnd.openxmlformats-officedocument.presentationml.slide+xml"/>
  <Override PartName="/ppt/slides/slide245.xml" ContentType="application/vnd.openxmlformats-officedocument.presentationml.slide+xml"/>
  <Override PartName="/ppt/slides/slide246.xml" ContentType="application/vnd.openxmlformats-officedocument.presentationml.slide+xml"/>
  <Override PartName="/ppt/slides/slide247.xml" ContentType="application/vnd.openxmlformats-officedocument.presentationml.slide+xml"/>
  <Override PartName="/ppt/slides/slide248.xml" ContentType="application/vnd.openxmlformats-officedocument.presentationml.slide+xml"/>
  <Override PartName="/ppt/slides/slide249.xml" ContentType="application/vnd.openxmlformats-officedocument.presentationml.slide+xml"/>
  <Override PartName="/ppt/slides/slide250.xml" ContentType="application/vnd.openxmlformats-officedocument.presentationml.slide+xml"/>
  <Override PartName="/ppt/slides/slide251.xml" ContentType="application/vnd.openxmlformats-officedocument.presentationml.slide+xml"/>
  <Override PartName="/ppt/slides/slide252.xml" ContentType="application/vnd.openxmlformats-officedocument.presentationml.slide+xml"/>
  <Override PartName="/ppt/slides/slide253.xml" ContentType="application/vnd.openxmlformats-officedocument.presentationml.slide+xml"/>
  <Override PartName="/ppt/slides/slide254.xml" ContentType="application/vnd.openxmlformats-officedocument.presentationml.slide+xml"/>
  <Override PartName="/ppt/slides/slide255.xml" ContentType="application/vnd.openxmlformats-officedocument.presentationml.slide+xml"/>
  <Override PartName="/ppt/slides/slide256.xml" ContentType="application/vnd.openxmlformats-officedocument.presentationml.slide+xml"/>
  <Override PartName="/ppt/slides/slide257.xml" ContentType="application/vnd.openxmlformats-officedocument.presentationml.slide+xml"/>
  <Override PartName="/ppt/slides/slide258.xml" ContentType="application/vnd.openxmlformats-officedocument.presentationml.slide+xml"/>
  <Override PartName="/ppt/slides/slide259.xml" ContentType="application/vnd.openxmlformats-officedocument.presentationml.slide+xml"/>
  <Override PartName="/ppt/slides/slide260.xml" ContentType="application/vnd.openxmlformats-officedocument.presentationml.slide+xml"/>
  <Override PartName="/ppt/slides/slide261.xml" ContentType="application/vnd.openxmlformats-officedocument.presentationml.slide+xml"/>
  <Override PartName="/ppt/slides/slide262.xml" ContentType="application/vnd.openxmlformats-officedocument.presentationml.slide+xml"/>
  <Override PartName="/ppt/slides/slide263.xml" ContentType="application/vnd.openxmlformats-officedocument.presentationml.slide+xml"/>
  <Override PartName="/ppt/slides/slide264.xml" ContentType="application/vnd.openxmlformats-officedocument.presentationml.slide+xml"/>
  <Override PartName="/ppt/slides/slide265.xml" ContentType="application/vnd.openxmlformats-officedocument.presentationml.slide+xml"/>
  <Override PartName="/ppt/slides/slide266.xml" ContentType="application/vnd.openxmlformats-officedocument.presentationml.slide+xml"/>
  <Override PartName="/ppt/slides/slide267.xml" ContentType="application/vnd.openxmlformats-officedocument.presentationml.slide+xml"/>
  <Override PartName="/ppt/slides/slide268.xml" ContentType="application/vnd.openxmlformats-officedocument.presentationml.slide+xml"/>
  <Override PartName="/ppt/slides/slide269.xml" ContentType="application/vnd.openxmlformats-officedocument.presentationml.slide+xml"/>
  <Override PartName="/ppt/slides/slide270.xml" ContentType="application/vnd.openxmlformats-officedocument.presentationml.slide+xml"/>
  <Override PartName="/ppt/slides/slide271.xml" ContentType="application/vnd.openxmlformats-officedocument.presentationml.slide+xml"/>
  <Override PartName="/ppt/slides/slide272.xml" ContentType="application/vnd.openxmlformats-officedocument.presentationml.slide+xml"/>
  <Override PartName="/ppt/slides/slide273.xml" ContentType="application/vnd.openxmlformats-officedocument.presentationml.slide+xml"/>
  <Override PartName="/ppt/slides/slide274.xml" ContentType="application/vnd.openxmlformats-officedocument.presentationml.slide+xml"/>
  <Override PartName="/ppt/slides/slide275.xml" ContentType="application/vnd.openxmlformats-officedocument.presentationml.slide+xml"/>
  <Override PartName="/ppt/slides/slide276.xml" ContentType="application/vnd.openxmlformats-officedocument.presentationml.slide+xml"/>
  <Override PartName="/ppt/slides/slide277.xml" ContentType="application/vnd.openxmlformats-officedocument.presentationml.slide+xml"/>
  <Override PartName="/ppt/slides/slide278.xml" ContentType="application/vnd.openxmlformats-officedocument.presentationml.slide+xml"/>
  <Override PartName="/ppt/slides/slide279.xml" ContentType="application/vnd.openxmlformats-officedocument.presentationml.slide+xml"/>
  <Override PartName="/ppt/slides/slide280.xml" ContentType="application/vnd.openxmlformats-officedocument.presentationml.slide+xml"/>
  <Override PartName="/ppt/slides/slide281.xml" ContentType="application/vnd.openxmlformats-officedocument.presentationml.slide+xml"/>
  <Override PartName="/ppt/slides/slide282.xml" ContentType="application/vnd.openxmlformats-officedocument.presentationml.slide+xml"/>
  <Override PartName="/ppt/slides/slide283.xml" ContentType="application/vnd.openxmlformats-officedocument.presentationml.slide+xml"/>
  <Override PartName="/ppt/slides/slide284.xml" ContentType="application/vnd.openxmlformats-officedocument.presentationml.slide+xml"/>
  <Override PartName="/ppt/slides/slide285.xml" ContentType="application/vnd.openxmlformats-officedocument.presentationml.slide+xml"/>
  <Override PartName="/ppt/slides/slide286.xml" ContentType="application/vnd.openxmlformats-officedocument.presentationml.slide+xml"/>
  <Override PartName="/ppt/slides/slide287.xml" ContentType="application/vnd.openxmlformats-officedocument.presentationml.slide+xml"/>
  <Override PartName="/ppt/slides/slide288.xml" ContentType="application/vnd.openxmlformats-officedocument.presentationml.slide+xml"/>
  <Override PartName="/ppt/slides/slide289.xml" ContentType="application/vnd.openxmlformats-officedocument.presentationml.slide+xml"/>
  <Override PartName="/ppt/slides/slide290.xml" ContentType="application/vnd.openxmlformats-officedocument.presentationml.slide+xml"/>
  <Override PartName="/ppt/slides/slide291.xml" ContentType="application/vnd.openxmlformats-officedocument.presentationml.slide+xml"/>
  <Override PartName="/ppt/slides/slide292.xml" ContentType="application/vnd.openxmlformats-officedocument.presentationml.slide+xml"/>
  <Override PartName="/ppt/slides/slide293.xml" ContentType="application/vnd.openxmlformats-officedocument.presentationml.slide+xml"/>
  <Override PartName="/ppt/slides/slide294.xml" ContentType="application/vnd.openxmlformats-officedocument.presentationml.slide+xml"/>
  <Override PartName="/ppt/slides/slide295.xml" ContentType="application/vnd.openxmlformats-officedocument.presentationml.slide+xml"/>
  <Override PartName="/ppt/slides/slide296.xml" ContentType="application/vnd.openxmlformats-officedocument.presentationml.slide+xml"/>
  <Override PartName="/ppt/slides/slide297.xml" ContentType="application/vnd.openxmlformats-officedocument.presentationml.slide+xml"/>
  <Override PartName="/ppt/slides/slide298.xml" ContentType="application/vnd.openxmlformats-officedocument.presentationml.slide+xml"/>
  <Override PartName="/ppt/slides/slide299.xml" ContentType="application/vnd.openxmlformats-officedocument.presentationml.slide+xml"/>
  <Override PartName="/ppt/slides/slide300.xml" ContentType="application/vnd.openxmlformats-officedocument.presentationml.slide+xml"/>
  <Override PartName="/ppt/slides/slide301.xml" ContentType="application/vnd.openxmlformats-officedocument.presentationml.slide+xml"/>
  <Override PartName="/ppt/slides/slide302.xml" ContentType="application/vnd.openxmlformats-officedocument.presentationml.slide+xml"/>
  <Override PartName="/ppt/slides/slide303.xml" ContentType="application/vnd.openxmlformats-officedocument.presentationml.slide+xml"/>
  <Override PartName="/ppt/slides/slide304.xml" ContentType="application/vnd.openxmlformats-officedocument.presentationml.slide+xml"/>
  <Override PartName="/ppt/slides/slide305.xml" ContentType="application/vnd.openxmlformats-officedocument.presentationml.slide+xml"/>
  <Override PartName="/ppt/slides/slide306.xml" ContentType="application/vnd.openxmlformats-officedocument.presentationml.slide+xml"/>
  <Override PartName="/ppt/slides/slide307.xml" ContentType="application/vnd.openxmlformats-officedocument.presentationml.slide+xml"/>
  <Override PartName="/ppt/slides/slide308.xml" ContentType="application/vnd.openxmlformats-officedocument.presentationml.slide+xml"/>
  <Override PartName="/ppt/slides/slide309.xml" ContentType="application/vnd.openxmlformats-officedocument.presentationml.slide+xml"/>
  <Override PartName="/ppt/slides/slide310.xml" ContentType="application/vnd.openxmlformats-officedocument.presentationml.slide+xml"/>
  <Override PartName="/ppt/slides/slide311.xml" ContentType="application/vnd.openxmlformats-officedocument.presentationml.slide+xml"/>
  <Override PartName="/ppt/slides/slide312.xml" ContentType="application/vnd.openxmlformats-officedocument.presentationml.slide+xml"/>
  <Override PartName="/ppt/slides/slide313.xml" ContentType="application/vnd.openxmlformats-officedocument.presentationml.slide+xml"/>
  <Override PartName="/ppt/slides/slide314.xml" ContentType="application/vnd.openxmlformats-officedocument.presentationml.slide+xml"/>
  <Override PartName="/ppt/slides/slide315.xml" ContentType="application/vnd.openxmlformats-officedocument.presentationml.slide+xml"/>
  <Override PartName="/ppt/slides/slide316.xml" ContentType="application/vnd.openxmlformats-officedocument.presentationml.slide+xml"/>
  <Override PartName="/ppt/slides/slide317.xml" ContentType="application/vnd.openxmlformats-officedocument.presentationml.slide+xml"/>
  <Override PartName="/ppt/slides/slide318.xml" ContentType="application/vnd.openxmlformats-officedocument.presentationml.slide+xml"/>
  <Override PartName="/ppt/slides/slide319.xml" ContentType="application/vnd.openxmlformats-officedocument.presentationml.slide+xml"/>
  <Override PartName="/ppt/slides/slide320.xml" ContentType="application/vnd.openxmlformats-officedocument.presentationml.slide+xml"/>
  <Override PartName="/ppt/slides/slide321.xml" ContentType="application/vnd.openxmlformats-officedocument.presentationml.slide+xml"/>
  <Override PartName="/ppt/slides/slide322.xml" ContentType="application/vnd.openxmlformats-officedocument.presentationml.slide+xml"/>
  <Override PartName="/ppt/slides/slide323.xml" ContentType="application/vnd.openxmlformats-officedocument.presentationml.slide+xml"/>
  <Override PartName="/ppt/slides/slide324.xml" ContentType="application/vnd.openxmlformats-officedocument.presentationml.slide+xml"/>
  <Override PartName="/ppt/slides/slide325.xml" ContentType="application/vnd.openxmlformats-officedocument.presentationml.slide+xml"/>
  <Override PartName="/ppt/slides/slide326.xml" ContentType="application/vnd.openxmlformats-officedocument.presentationml.slide+xml"/>
  <Override PartName="/ppt/slides/slide327.xml" ContentType="application/vnd.openxmlformats-officedocument.presentationml.slide+xml"/>
  <Override PartName="/ppt/slides/slide328.xml" ContentType="application/vnd.openxmlformats-officedocument.presentationml.slide+xml"/>
  <Override PartName="/ppt/slides/slide329.xml" ContentType="application/vnd.openxmlformats-officedocument.presentationml.slide+xml"/>
  <Override PartName="/ppt/slides/slide330.xml" ContentType="application/vnd.openxmlformats-officedocument.presentationml.slide+xml"/>
  <Override PartName="/ppt/slides/slide331.xml" ContentType="application/vnd.openxmlformats-officedocument.presentationml.slide+xml"/>
  <Override PartName="/ppt/slides/slide332.xml" ContentType="application/vnd.openxmlformats-officedocument.presentationml.slide+xml"/>
  <Override PartName="/ppt/slides/slide333.xml" ContentType="application/vnd.openxmlformats-officedocument.presentationml.slide+xml"/>
  <Override PartName="/ppt/slides/slide334.xml" ContentType="application/vnd.openxmlformats-officedocument.presentationml.slide+xml"/>
  <Override PartName="/ppt/slides/slide335.xml" ContentType="application/vnd.openxmlformats-officedocument.presentationml.slide+xml"/>
  <Override PartName="/ppt/slides/slide336.xml" ContentType="application/vnd.openxmlformats-officedocument.presentationml.slide+xml"/>
  <Override PartName="/ppt/slides/slide337.xml" ContentType="application/vnd.openxmlformats-officedocument.presentationml.slide+xml"/>
  <Override PartName="/ppt/slides/slide338.xml" ContentType="application/vnd.openxmlformats-officedocument.presentationml.slide+xml"/>
  <Override PartName="/ppt/slides/slide339.xml" ContentType="application/vnd.openxmlformats-officedocument.presentationml.slide+xml"/>
  <Override PartName="/ppt/slides/slide340.xml" ContentType="application/vnd.openxmlformats-officedocument.presentationml.slide+xml"/>
  <Override PartName="/ppt/slides/slide341.xml" ContentType="application/vnd.openxmlformats-officedocument.presentationml.slide+xml"/>
  <Override PartName="/ppt/slides/slide342.xml" ContentType="application/vnd.openxmlformats-officedocument.presentationml.slide+xml"/>
  <Override PartName="/ppt/slides/slide343.xml" ContentType="application/vnd.openxmlformats-officedocument.presentationml.slide+xml"/>
  <Override PartName="/ppt/slides/slide344.xml" ContentType="application/vnd.openxmlformats-officedocument.presentationml.slide+xml"/>
  <Override PartName="/ppt/slides/slide345.xml" ContentType="application/vnd.openxmlformats-officedocument.presentationml.slide+xml"/>
  <Override PartName="/ppt/slides/slide346.xml" ContentType="application/vnd.openxmlformats-officedocument.presentationml.slide+xml"/>
  <Override PartName="/ppt/slides/slide347.xml" ContentType="application/vnd.openxmlformats-officedocument.presentationml.slide+xml"/>
  <Override PartName="/ppt/slides/slide348.xml" ContentType="application/vnd.openxmlformats-officedocument.presentationml.slide+xml"/>
  <Override PartName="/ppt/slides/slide349.xml" ContentType="application/vnd.openxmlformats-officedocument.presentationml.slide+xml"/>
  <Override PartName="/ppt/slides/slide350.xml" ContentType="application/vnd.openxmlformats-officedocument.presentationml.slide+xml"/>
  <Override PartName="/ppt/slides/slide351.xml" ContentType="application/vnd.openxmlformats-officedocument.presentationml.slide+xml"/>
  <Override PartName="/ppt/slides/slide352.xml" ContentType="application/vnd.openxmlformats-officedocument.presentationml.slide+xml"/>
  <Override PartName="/ppt/slides/slide353.xml" ContentType="application/vnd.openxmlformats-officedocument.presentationml.slide+xml"/>
  <Override PartName="/ppt/slides/slide354.xml" ContentType="application/vnd.openxmlformats-officedocument.presentationml.slide+xml"/>
  <Override PartName="/ppt/slides/slide355.xml" ContentType="application/vnd.openxmlformats-officedocument.presentationml.slide+xml"/>
  <Override PartName="/ppt/slides/slide356.xml" ContentType="application/vnd.openxmlformats-officedocument.presentationml.slide+xml"/>
  <Override PartName="/ppt/slides/slide357.xml" ContentType="application/vnd.openxmlformats-officedocument.presentationml.slide+xml"/>
  <Override PartName="/ppt/slides/slide358.xml" ContentType="application/vnd.openxmlformats-officedocument.presentationml.slide+xml"/>
  <Override PartName="/ppt/slides/slide359.xml" ContentType="application/vnd.openxmlformats-officedocument.presentationml.slide+xml"/>
  <Override PartName="/ppt/slides/slide360.xml" ContentType="application/vnd.openxmlformats-officedocument.presentationml.slide+xml"/>
  <Override PartName="/ppt/slides/slide361.xml" ContentType="application/vnd.openxmlformats-officedocument.presentationml.slide+xml"/>
  <Override PartName="/ppt/slides/slide362.xml" ContentType="application/vnd.openxmlformats-officedocument.presentationml.slide+xml"/>
  <Override PartName="/ppt/slides/slide363.xml" ContentType="application/vnd.openxmlformats-officedocument.presentationml.slide+xml"/>
  <Override PartName="/ppt/slides/slide364.xml" ContentType="application/vnd.openxmlformats-officedocument.presentationml.slide+xml"/>
  <Override PartName="/ppt/slides/slide365.xml" ContentType="application/vnd.openxmlformats-officedocument.presentationml.slide+xml"/>
  <Override PartName="/ppt/slides/slide366.xml" ContentType="application/vnd.openxmlformats-officedocument.presentationml.slide+xml"/>
  <Override PartName="/ppt/slides/slide367.xml" ContentType="application/vnd.openxmlformats-officedocument.presentationml.slide+xml"/>
  <Override PartName="/ppt/slides/slide368.xml" ContentType="application/vnd.openxmlformats-officedocument.presentationml.slide+xml"/>
  <Override PartName="/ppt/slides/slide369.xml" ContentType="application/vnd.openxmlformats-officedocument.presentationml.slide+xml"/>
  <Override PartName="/ppt/slides/slide370.xml" ContentType="application/vnd.openxmlformats-officedocument.presentationml.slide+xml"/>
  <Override PartName="/ppt/slides/slide371.xml" ContentType="application/vnd.openxmlformats-officedocument.presentationml.slide+xml"/>
  <Override PartName="/ppt/slides/slide372.xml" ContentType="application/vnd.openxmlformats-officedocument.presentationml.slide+xml"/>
  <Override PartName="/ppt/slides/slide373.xml" ContentType="application/vnd.openxmlformats-officedocument.presentationml.slide+xml"/>
  <Override PartName="/ppt/slides/slide374.xml" ContentType="application/vnd.openxmlformats-officedocument.presentationml.slide+xml"/>
  <Override PartName="/ppt/slides/slide375.xml" ContentType="application/vnd.openxmlformats-officedocument.presentationml.slide+xml"/>
  <Override PartName="/ppt/slides/slide376.xml" ContentType="application/vnd.openxmlformats-officedocument.presentationml.slide+xml"/>
  <Override PartName="/ppt/slides/slide377.xml" ContentType="application/vnd.openxmlformats-officedocument.presentationml.slide+xml"/>
  <Override PartName="/ppt/slides/slide378.xml" ContentType="application/vnd.openxmlformats-officedocument.presentationml.slide+xml"/>
  <Override PartName="/ppt/slides/slide379.xml" ContentType="application/vnd.openxmlformats-officedocument.presentationml.slide+xml"/>
  <Override PartName="/ppt/slides/slide380.xml" ContentType="application/vnd.openxmlformats-officedocument.presentationml.slide+xml"/>
  <Override PartName="/ppt/slides/slide381.xml" ContentType="application/vnd.openxmlformats-officedocument.presentationml.slide+xml"/>
  <Override PartName="/ppt/slides/slide382.xml" ContentType="application/vnd.openxmlformats-officedocument.presentationml.slide+xml"/>
  <Override PartName="/ppt/slides/slide383.xml" ContentType="application/vnd.openxmlformats-officedocument.presentationml.slide+xml"/>
  <Override PartName="/ppt/slides/slide384.xml" ContentType="application/vnd.openxmlformats-officedocument.presentationml.slide+xml"/>
  <Override PartName="/ppt/slides/slide385.xml" ContentType="application/vnd.openxmlformats-officedocument.presentationml.slide+xml"/>
  <Override PartName="/ppt/slides/slide386.xml" ContentType="application/vnd.openxmlformats-officedocument.presentationml.slide+xml"/>
  <Override PartName="/ppt/slides/slide387.xml" ContentType="application/vnd.openxmlformats-officedocument.presentationml.slide+xml"/>
  <Override PartName="/ppt/slides/slide388.xml" ContentType="application/vnd.openxmlformats-officedocument.presentationml.slide+xml"/>
  <Override PartName="/ppt/slides/slide389.xml" ContentType="application/vnd.openxmlformats-officedocument.presentationml.slide+xml"/>
  <Override PartName="/ppt/slides/slide390.xml" ContentType="application/vnd.openxmlformats-officedocument.presentationml.slide+xml"/>
  <Override PartName="/ppt/slides/slide391.xml" ContentType="application/vnd.openxmlformats-officedocument.presentationml.slide+xml"/>
  <Override PartName="/ppt/slides/slide392.xml" ContentType="application/vnd.openxmlformats-officedocument.presentationml.slide+xml"/>
  <Override PartName="/ppt/slides/slide393.xml" ContentType="application/vnd.openxmlformats-officedocument.presentationml.slide+xml"/>
  <Override PartName="/ppt/slides/slide394.xml" ContentType="application/vnd.openxmlformats-officedocument.presentationml.slide+xml"/>
  <Override PartName="/ppt/slides/slide395.xml" ContentType="application/vnd.openxmlformats-officedocument.presentationml.slide+xml"/>
  <Override PartName="/ppt/slides/slide396.xml" ContentType="application/vnd.openxmlformats-officedocument.presentationml.slide+xml"/>
  <Override PartName="/ppt/slides/slide397.xml" ContentType="application/vnd.openxmlformats-officedocument.presentationml.slide+xml"/>
  <Override PartName="/ppt/slides/slide398.xml" ContentType="application/vnd.openxmlformats-officedocument.presentationml.slide+xml"/>
  <Override PartName="/ppt/slides/slide399.xml" ContentType="application/vnd.openxmlformats-officedocument.presentationml.slide+xml"/>
  <Override PartName="/ppt/slides/slide400.xml" ContentType="application/vnd.openxmlformats-officedocument.presentationml.slide+xml"/>
  <Override PartName="/ppt/slides/slide401.xml" ContentType="application/vnd.openxmlformats-officedocument.presentationml.slide+xml"/>
  <Override PartName="/ppt/slides/slide402.xml" ContentType="application/vnd.openxmlformats-officedocument.presentationml.slide+xml"/>
  <Override PartName="/ppt/slides/slide403.xml" ContentType="application/vnd.openxmlformats-officedocument.presentationml.slide+xml"/>
  <Override PartName="/ppt/slides/slide404.xml" ContentType="application/vnd.openxmlformats-officedocument.presentationml.slide+xml"/>
  <Override PartName="/ppt/slides/slide405.xml" ContentType="application/vnd.openxmlformats-officedocument.presentationml.slide+xml"/>
  <Override PartName="/ppt/slides/slide406.xml" ContentType="application/vnd.openxmlformats-officedocument.presentationml.slide+xml"/>
  <Override PartName="/ppt/slides/slide407.xml" ContentType="application/vnd.openxmlformats-officedocument.presentationml.slide+xml"/>
  <Override PartName="/ppt/slides/slide408.xml" ContentType="application/vnd.openxmlformats-officedocument.presentationml.slide+xml"/>
  <Override PartName="/ppt/slides/slide409.xml" ContentType="application/vnd.openxmlformats-officedocument.presentationml.slide+xml"/>
  <Override PartName="/ppt/slides/slide410.xml" ContentType="application/vnd.openxmlformats-officedocument.presentationml.slide+xml"/>
  <Override PartName="/ppt/slides/slide411.xml" ContentType="application/vnd.openxmlformats-officedocument.presentationml.slide+xml"/>
  <Override PartName="/ppt/slides/slide412.xml" ContentType="application/vnd.openxmlformats-officedocument.presentationml.slide+xml"/>
  <Override PartName="/ppt/slides/slide413.xml" ContentType="application/vnd.openxmlformats-officedocument.presentationml.slide+xml"/>
  <Override PartName="/ppt/slides/slide414.xml" ContentType="application/vnd.openxmlformats-officedocument.presentationml.slide+xml"/>
  <Override PartName="/ppt/slides/slide415.xml" ContentType="application/vnd.openxmlformats-officedocument.presentationml.slide+xml"/>
  <Override PartName="/ppt/slides/slide416.xml" ContentType="application/vnd.openxmlformats-officedocument.presentationml.slide+xml"/>
  <Override PartName="/ppt/slides/slide417.xml" ContentType="application/vnd.openxmlformats-officedocument.presentationml.slide+xml"/>
  <Override PartName="/ppt/slides/slide418.xml" ContentType="application/vnd.openxmlformats-officedocument.presentationml.slide+xml"/>
  <Override PartName="/ppt/slides/slide419.xml" ContentType="application/vnd.openxmlformats-officedocument.presentationml.slide+xml"/>
  <Override PartName="/ppt/slides/slide420.xml" ContentType="application/vnd.openxmlformats-officedocument.presentationml.slide+xml"/>
  <Override PartName="/ppt/slides/slide421.xml" ContentType="application/vnd.openxmlformats-officedocument.presentationml.slide+xml"/>
  <Override PartName="/ppt/slides/slide422.xml" ContentType="application/vnd.openxmlformats-officedocument.presentationml.slide+xml"/>
  <Override PartName="/ppt/slides/slide423.xml" ContentType="application/vnd.openxmlformats-officedocument.presentationml.slide+xml"/>
  <Override PartName="/ppt/slides/slide424.xml" ContentType="application/vnd.openxmlformats-officedocument.presentationml.slide+xml"/>
  <Override PartName="/ppt/slides/slide425.xml" ContentType="application/vnd.openxmlformats-officedocument.presentationml.slide+xml"/>
  <Override PartName="/ppt/slides/slide426.xml" ContentType="application/vnd.openxmlformats-officedocument.presentationml.slide+xml"/>
  <Override PartName="/ppt/slides/slide427.xml" ContentType="application/vnd.openxmlformats-officedocument.presentationml.slide+xml"/>
  <Override PartName="/ppt/slides/slide428.xml" ContentType="application/vnd.openxmlformats-officedocument.presentationml.slide+xml"/>
  <Override PartName="/ppt/slides/slide429.xml" ContentType="application/vnd.openxmlformats-officedocument.presentationml.slide+xml"/>
  <Override PartName="/ppt/slides/slide430.xml" ContentType="application/vnd.openxmlformats-officedocument.presentationml.slide+xml"/>
  <Override PartName="/ppt/slides/slide431.xml" ContentType="application/vnd.openxmlformats-officedocument.presentationml.slide+xml"/>
  <Override PartName="/ppt/slides/slide432.xml" ContentType="application/vnd.openxmlformats-officedocument.presentationml.slide+xml"/>
  <Override PartName="/ppt/slides/slide433.xml" ContentType="application/vnd.openxmlformats-officedocument.presentationml.slide+xml"/>
  <Override PartName="/ppt/slides/slide434.xml" ContentType="application/vnd.openxmlformats-officedocument.presentationml.slide+xml"/>
  <Override PartName="/ppt/slides/slide435.xml" ContentType="application/vnd.openxmlformats-officedocument.presentationml.slide+xml"/>
  <Override PartName="/ppt/slides/slide436.xml" ContentType="application/vnd.openxmlformats-officedocument.presentationml.slide+xml"/>
  <Override PartName="/ppt/slides/slide437.xml" ContentType="application/vnd.openxmlformats-officedocument.presentationml.slide+xml"/>
  <Override PartName="/ppt/slides/slide438.xml" ContentType="application/vnd.openxmlformats-officedocument.presentationml.slide+xml"/>
  <Override PartName="/ppt/slides/slide439.xml" ContentType="application/vnd.openxmlformats-officedocument.presentationml.slide+xml"/>
  <Override PartName="/ppt/slides/slide440.xml" ContentType="application/vnd.openxmlformats-officedocument.presentationml.slide+xml"/>
  <Override PartName="/ppt/slides/slide441.xml" ContentType="application/vnd.openxmlformats-officedocument.presentationml.slide+xml"/>
  <Override PartName="/ppt/slides/slide442.xml" ContentType="application/vnd.openxmlformats-officedocument.presentationml.slide+xml"/>
  <Override PartName="/ppt/slides/slide443.xml" ContentType="application/vnd.openxmlformats-officedocument.presentationml.slide+xml"/>
  <Override PartName="/ppt/slides/slide444.xml" ContentType="application/vnd.openxmlformats-officedocument.presentationml.slide+xml"/>
  <Override PartName="/ppt/slides/slide445.xml" ContentType="application/vnd.openxmlformats-officedocument.presentationml.slide+xml"/>
  <Override PartName="/ppt/slides/slide446.xml" ContentType="application/vnd.openxmlformats-officedocument.presentationml.slide+xml"/>
  <Override PartName="/ppt/slides/slide447.xml" ContentType="application/vnd.openxmlformats-officedocument.presentationml.slide+xml"/>
  <Override PartName="/ppt/slides/slide448.xml" ContentType="application/vnd.openxmlformats-officedocument.presentationml.slide+xml"/>
  <Override PartName="/ppt/slides/slide449.xml" ContentType="application/vnd.openxmlformats-officedocument.presentationml.slide+xml"/>
  <Override PartName="/ppt/slides/slide450.xml" ContentType="application/vnd.openxmlformats-officedocument.presentationml.slide+xml"/>
  <Override PartName="/ppt/slides/slide451.xml" ContentType="application/vnd.openxmlformats-officedocument.presentationml.slide+xml"/>
  <Override PartName="/ppt/slides/slide452.xml" ContentType="application/vnd.openxmlformats-officedocument.presentationml.slide+xml"/>
  <Override PartName="/ppt/slides/slide453.xml" ContentType="application/vnd.openxmlformats-officedocument.presentationml.slide+xml"/>
  <Override PartName="/ppt/slides/slide454.xml" ContentType="application/vnd.openxmlformats-officedocument.presentationml.slide+xml"/>
  <Override PartName="/ppt/slides/slide455.xml" ContentType="application/vnd.openxmlformats-officedocument.presentationml.slide+xml"/>
  <Override PartName="/ppt/slides/slide456.xml" ContentType="application/vnd.openxmlformats-officedocument.presentationml.slide+xml"/>
  <Override PartName="/ppt/slides/slide457.xml" ContentType="application/vnd.openxmlformats-officedocument.presentationml.slide+xml"/>
  <Override PartName="/ppt/slides/slide458.xml" ContentType="application/vnd.openxmlformats-officedocument.presentationml.slide+xml"/>
  <Override PartName="/ppt/slides/slide459.xml" ContentType="application/vnd.openxmlformats-officedocument.presentationml.slide+xml"/>
  <Override PartName="/ppt/slides/slide460.xml" ContentType="application/vnd.openxmlformats-officedocument.presentationml.slide+xml"/>
  <Override PartName="/ppt/slides/slide461.xml" ContentType="application/vnd.openxmlformats-officedocument.presentationml.slide+xml"/>
  <Override PartName="/ppt/slides/slide462.xml" ContentType="application/vnd.openxmlformats-officedocument.presentationml.slide+xml"/>
  <Override PartName="/ppt/slides/slide463.xml" ContentType="application/vnd.openxmlformats-officedocument.presentationml.slide+xml"/>
  <Override PartName="/ppt/slides/slide464.xml" ContentType="application/vnd.openxmlformats-officedocument.presentationml.slide+xml"/>
  <Override PartName="/ppt/slides/slide465.xml" ContentType="application/vnd.openxmlformats-officedocument.presentationml.slide+xml"/>
  <Override PartName="/ppt/slides/slide466.xml" ContentType="application/vnd.openxmlformats-officedocument.presentationml.slide+xml"/>
  <Override PartName="/ppt/slides/slide467.xml" ContentType="application/vnd.openxmlformats-officedocument.presentationml.slide+xml"/>
  <Override PartName="/ppt/slides/slide468.xml" ContentType="application/vnd.openxmlformats-officedocument.presentationml.slide+xml"/>
  <Override PartName="/ppt/slides/slide469.xml" ContentType="application/vnd.openxmlformats-officedocument.presentationml.slide+xml"/>
  <Override PartName="/ppt/slides/slide470.xml" ContentType="application/vnd.openxmlformats-officedocument.presentationml.slide+xml"/>
  <Override PartName="/ppt/slides/slide471.xml" ContentType="application/vnd.openxmlformats-officedocument.presentationml.slide+xml"/>
  <Override PartName="/ppt/slides/slide472.xml" ContentType="application/vnd.openxmlformats-officedocument.presentationml.slide+xml"/>
  <Override PartName="/ppt/slides/slide473.xml" ContentType="application/vnd.openxmlformats-officedocument.presentationml.slide+xml"/>
  <Override PartName="/ppt/slides/slide474.xml" ContentType="application/vnd.openxmlformats-officedocument.presentationml.slide+xml"/>
  <Override PartName="/ppt/slides/slide475.xml" ContentType="application/vnd.openxmlformats-officedocument.presentationml.slide+xml"/>
  <Override PartName="/ppt/slides/slide476.xml" ContentType="application/vnd.openxmlformats-officedocument.presentationml.slide+xml"/>
  <Override PartName="/ppt/slides/slide477.xml" ContentType="application/vnd.openxmlformats-officedocument.presentationml.slide+xml"/>
  <Override PartName="/ppt/slides/slide478.xml" ContentType="application/vnd.openxmlformats-officedocument.presentationml.slide+xml"/>
  <Override PartName="/ppt/slides/slide479.xml" ContentType="application/vnd.openxmlformats-officedocument.presentationml.slide+xml"/>
  <Override PartName="/ppt/slides/slide480.xml" ContentType="application/vnd.openxmlformats-officedocument.presentationml.slide+xml"/>
  <Override PartName="/ppt/slides/slide481.xml" ContentType="application/vnd.openxmlformats-officedocument.presentationml.slide+xml"/>
  <Override PartName="/ppt/slides/slide482.xml" ContentType="application/vnd.openxmlformats-officedocument.presentationml.slide+xml"/>
  <Override PartName="/ppt/slides/slide483.xml" ContentType="application/vnd.openxmlformats-officedocument.presentationml.slide+xml"/>
  <Override PartName="/ppt/slides/slide484.xml" ContentType="application/vnd.openxmlformats-officedocument.presentationml.slide+xml"/>
  <Override PartName="/ppt/slides/slide485.xml" ContentType="application/vnd.openxmlformats-officedocument.presentationml.slide+xml"/>
  <Override PartName="/ppt/slides/slide486.xml" ContentType="application/vnd.openxmlformats-officedocument.presentationml.slide+xml"/>
  <Override PartName="/ppt/slides/slide487.xml" ContentType="application/vnd.openxmlformats-officedocument.presentationml.slide+xml"/>
  <Override PartName="/ppt/slides/slide488.xml" ContentType="application/vnd.openxmlformats-officedocument.presentationml.slide+xml"/>
  <Override PartName="/ppt/slides/slide489.xml" ContentType="application/vnd.openxmlformats-officedocument.presentationml.slide+xml"/>
  <Override PartName="/ppt/slides/slide490.xml" ContentType="application/vnd.openxmlformats-officedocument.presentationml.slide+xml"/>
  <Override PartName="/ppt/slides/slide491.xml" ContentType="application/vnd.openxmlformats-officedocument.presentationml.slide+xml"/>
  <Override PartName="/ppt/slides/slide492.xml" ContentType="application/vnd.openxmlformats-officedocument.presentationml.slide+xml"/>
  <Override PartName="/ppt/slides/slide493.xml" ContentType="application/vnd.openxmlformats-officedocument.presentationml.slide+xml"/>
  <Override PartName="/ppt/slides/slide494.xml" ContentType="application/vnd.openxmlformats-officedocument.presentationml.slide+xml"/>
  <Override PartName="/ppt/slides/slide495.xml" ContentType="application/vnd.openxmlformats-officedocument.presentationml.slide+xml"/>
  <Override PartName="/ppt/slides/slide496.xml" ContentType="application/vnd.openxmlformats-officedocument.presentationml.slide+xml"/>
  <Override PartName="/ppt/slides/slide497.xml" ContentType="application/vnd.openxmlformats-officedocument.presentationml.slide+xml"/>
  <Override PartName="/ppt/slides/slide498.xml" ContentType="application/vnd.openxmlformats-officedocument.presentationml.slide+xml"/>
  <Override PartName="/ppt/slides/slide499.xml" ContentType="application/vnd.openxmlformats-officedocument.presentationml.slide+xml"/>
  <Override PartName="/ppt/slides/slide500.xml" ContentType="application/vnd.openxmlformats-officedocument.presentationml.slide+xml"/>
  <Override PartName="/ppt/slides/slide501.xml" ContentType="application/vnd.openxmlformats-officedocument.presentationml.slide+xml"/>
  <Override PartName="/ppt/slides/slide502.xml" ContentType="application/vnd.openxmlformats-officedocument.presentationml.slide+xml"/>
  <Override PartName="/ppt/slides/slide503.xml" ContentType="application/vnd.openxmlformats-officedocument.presentationml.slide+xml"/>
  <Override PartName="/ppt/slides/slide504.xml" ContentType="application/vnd.openxmlformats-officedocument.presentationml.slide+xml"/>
  <Override PartName="/ppt/slides/slide505.xml" ContentType="application/vnd.openxmlformats-officedocument.presentationml.slide+xml"/>
  <Override PartName="/ppt/slides/slide506.xml" ContentType="application/vnd.openxmlformats-officedocument.presentationml.slide+xml"/>
  <Override PartName="/ppt/slides/slide507.xml" ContentType="application/vnd.openxmlformats-officedocument.presentationml.slide+xml"/>
  <Override PartName="/ppt/slides/slide508.xml" ContentType="application/vnd.openxmlformats-officedocument.presentationml.slide+xml"/>
  <Override PartName="/ppt/slides/slide509.xml" ContentType="application/vnd.openxmlformats-officedocument.presentationml.slide+xml"/>
  <Override PartName="/ppt/slides/slide510.xml" ContentType="application/vnd.openxmlformats-officedocument.presentationml.slide+xml"/>
  <Override PartName="/ppt/slides/slide511.xml" ContentType="application/vnd.openxmlformats-officedocument.presentationml.slide+xml"/>
  <Override PartName="/ppt/slides/slide512.xml" ContentType="application/vnd.openxmlformats-officedocument.presentationml.slide+xml"/>
  <Override PartName="/ppt/slides/slide513.xml" ContentType="application/vnd.openxmlformats-officedocument.presentationml.slide+xml"/>
  <Override PartName="/ppt/slides/slide514.xml" ContentType="application/vnd.openxmlformats-officedocument.presentationml.slide+xml"/>
  <Override PartName="/ppt/slides/slide515.xml" ContentType="application/vnd.openxmlformats-officedocument.presentationml.slide+xml"/>
  <Override PartName="/ppt/slides/slide516.xml" ContentType="application/vnd.openxmlformats-officedocument.presentationml.slide+xml"/>
  <Override PartName="/ppt/slides/slide517.xml" ContentType="application/vnd.openxmlformats-officedocument.presentationml.slide+xml"/>
  <Override PartName="/ppt/slides/slide518.xml" ContentType="application/vnd.openxmlformats-officedocument.presentationml.slide+xml"/>
  <Override PartName="/ppt/slides/slide519.xml" ContentType="application/vnd.openxmlformats-officedocument.presentationml.slide+xml"/>
  <Override PartName="/ppt/slides/slide520.xml" ContentType="application/vnd.openxmlformats-officedocument.presentationml.slide+xml"/>
  <Override PartName="/ppt/slides/slide521.xml" ContentType="application/vnd.openxmlformats-officedocument.presentationml.slide+xml"/>
  <Override PartName="/ppt/slides/slide522.xml" ContentType="application/vnd.openxmlformats-officedocument.presentationml.slide+xml"/>
  <Override PartName="/ppt/slides/slide523.xml" ContentType="application/vnd.openxmlformats-officedocument.presentationml.slide+xml"/>
  <Override PartName="/ppt/slides/slide524.xml" ContentType="application/vnd.openxmlformats-officedocument.presentationml.slide+xml"/>
  <Override PartName="/ppt/slides/slide525.xml" ContentType="application/vnd.openxmlformats-officedocument.presentationml.slide+xml"/>
  <Override PartName="/ppt/slides/slide526.xml" ContentType="application/vnd.openxmlformats-officedocument.presentationml.slide+xml"/>
  <Override PartName="/ppt/slides/slide527.xml" ContentType="application/vnd.openxmlformats-officedocument.presentationml.slide+xml"/>
  <Override PartName="/ppt/slides/slide528.xml" ContentType="application/vnd.openxmlformats-officedocument.presentationml.slide+xml"/>
  <Override PartName="/ppt/slides/slide529.xml" ContentType="application/vnd.openxmlformats-officedocument.presentationml.slide+xml"/>
  <Override PartName="/ppt/slides/slide530.xml" ContentType="application/vnd.openxmlformats-officedocument.presentationml.slide+xml"/>
  <Override PartName="/ppt/slides/slide531.xml" ContentType="application/vnd.openxmlformats-officedocument.presentationml.slide+xml"/>
  <Override PartName="/ppt/slides/slide532.xml" ContentType="application/vnd.openxmlformats-officedocument.presentationml.slide+xml"/>
  <Override PartName="/ppt/slides/slide533.xml" ContentType="application/vnd.openxmlformats-officedocument.presentationml.slide+xml"/>
  <Override PartName="/ppt/slides/slide534.xml" ContentType="application/vnd.openxmlformats-officedocument.presentationml.slide+xml"/>
  <Override PartName="/ppt/slides/slide535.xml" ContentType="application/vnd.openxmlformats-officedocument.presentationml.slide+xml"/>
  <Override PartName="/ppt/slides/slide536.xml" ContentType="application/vnd.openxmlformats-officedocument.presentationml.slide+xml"/>
  <Override PartName="/ppt/slides/slide537.xml" ContentType="application/vnd.openxmlformats-officedocument.presentationml.slide+xml"/>
  <Override PartName="/ppt/slides/slide538.xml" ContentType="application/vnd.openxmlformats-officedocument.presentationml.slide+xml"/>
  <Override PartName="/ppt/slides/slide539.xml" ContentType="application/vnd.openxmlformats-officedocument.presentationml.slide+xml"/>
  <Override PartName="/ppt/slides/slide540.xml" ContentType="application/vnd.openxmlformats-officedocument.presentationml.slide+xml"/>
  <Override PartName="/ppt/slides/slide541.xml" ContentType="application/vnd.openxmlformats-officedocument.presentationml.slide+xml"/>
  <Override PartName="/ppt/slides/slide542.xml" ContentType="application/vnd.openxmlformats-officedocument.presentationml.slide+xml"/>
  <Override PartName="/ppt/slides/slide543.xml" ContentType="application/vnd.openxmlformats-officedocument.presentationml.slide+xml"/>
  <Override PartName="/ppt/slides/slide544.xml" ContentType="application/vnd.openxmlformats-officedocument.presentationml.slide+xml"/>
  <Override PartName="/ppt/slides/slide545.xml" ContentType="application/vnd.openxmlformats-officedocument.presentationml.slide+xml"/>
  <Override PartName="/ppt/slides/slide546.xml" ContentType="application/vnd.openxmlformats-officedocument.presentationml.slide+xml"/>
  <Override PartName="/ppt/slides/slide547.xml" ContentType="application/vnd.openxmlformats-officedocument.presentationml.slide+xml"/>
  <Override PartName="/ppt/slides/slide548.xml" ContentType="application/vnd.openxmlformats-officedocument.presentationml.slide+xml"/>
  <Override PartName="/ppt/slides/slide549.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9" r:id="rId2"/>
    <p:sldId id="948" r:id="rId3"/>
    <p:sldId id="257" r:id="rId4"/>
    <p:sldId id="947" r:id="rId5"/>
    <p:sldId id="835" r:id="rId6"/>
    <p:sldId id="949" r:id="rId7"/>
    <p:sldId id="836" r:id="rId8"/>
    <p:sldId id="833" r:id="rId9"/>
    <p:sldId id="260" r:id="rId10"/>
    <p:sldId id="261" r:id="rId11"/>
    <p:sldId id="262" r:id="rId12"/>
    <p:sldId id="263" r:id="rId13"/>
    <p:sldId id="264" r:id="rId14"/>
    <p:sldId id="265" r:id="rId15"/>
    <p:sldId id="266" r:id="rId16"/>
    <p:sldId id="267" r:id="rId17"/>
    <p:sldId id="268" r:id="rId18"/>
    <p:sldId id="269" r:id="rId19"/>
    <p:sldId id="258"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940" r:id="rId56"/>
    <p:sldId id="311" r:id="rId57"/>
    <p:sldId id="839" r:id="rId58"/>
    <p:sldId id="838" r:id="rId59"/>
    <p:sldId id="318" r:id="rId60"/>
    <p:sldId id="319" r:id="rId61"/>
    <p:sldId id="320" r:id="rId62"/>
    <p:sldId id="332" r:id="rId63"/>
    <p:sldId id="333" r:id="rId64"/>
    <p:sldId id="334" r:id="rId65"/>
    <p:sldId id="335" r:id="rId66"/>
    <p:sldId id="337" r:id="rId67"/>
    <p:sldId id="338" r:id="rId68"/>
    <p:sldId id="339" r:id="rId69"/>
    <p:sldId id="340" r:id="rId70"/>
    <p:sldId id="341" r:id="rId71"/>
    <p:sldId id="598" r:id="rId72"/>
    <p:sldId id="342" r:id="rId73"/>
    <p:sldId id="599" r:id="rId74"/>
    <p:sldId id="343" r:id="rId75"/>
    <p:sldId id="344" r:id="rId76"/>
    <p:sldId id="345" r:id="rId77"/>
    <p:sldId id="600" r:id="rId78"/>
    <p:sldId id="601" r:id="rId79"/>
    <p:sldId id="346" r:id="rId80"/>
    <p:sldId id="347" r:id="rId81"/>
    <p:sldId id="348" r:id="rId82"/>
    <p:sldId id="349" r:id="rId83"/>
    <p:sldId id="350" r:id="rId84"/>
    <p:sldId id="603" r:id="rId85"/>
    <p:sldId id="602" r:id="rId86"/>
    <p:sldId id="351" r:id="rId87"/>
    <p:sldId id="352" r:id="rId88"/>
    <p:sldId id="353" r:id="rId89"/>
    <p:sldId id="605" r:id="rId90"/>
    <p:sldId id="354" r:id="rId91"/>
    <p:sldId id="604" r:id="rId92"/>
    <p:sldId id="355" r:id="rId93"/>
    <p:sldId id="359" r:id="rId94"/>
    <p:sldId id="356" r:id="rId95"/>
    <p:sldId id="357" r:id="rId96"/>
    <p:sldId id="358" r:id="rId97"/>
    <p:sldId id="361" r:id="rId98"/>
    <p:sldId id="360" r:id="rId99"/>
    <p:sldId id="362" r:id="rId100"/>
    <p:sldId id="363" r:id="rId101"/>
    <p:sldId id="364" r:id="rId102"/>
    <p:sldId id="365" r:id="rId103"/>
    <p:sldId id="366" r:id="rId104"/>
    <p:sldId id="367" r:id="rId105"/>
    <p:sldId id="607" r:id="rId106"/>
    <p:sldId id="368" r:id="rId107"/>
    <p:sldId id="606" r:id="rId108"/>
    <p:sldId id="608" r:id="rId109"/>
    <p:sldId id="609" r:id="rId110"/>
    <p:sldId id="610" r:id="rId111"/>
    <p:sldId id="611" r:id="rId112"/>
    <p:sldId id="612" r:id="rId113"/>
    <p:sldId id="613" r:id="rId114"/>
    <p:sldId id="614" r:id="rId115"/>
    <p:sldId id="370" r:id="rId116"/>
    <p:sldId id="371" r:id="rId117"/>
    <p:sldId id="373" r:id="rId118"/>
    <p:sldId id="374" r:id="rId119"/>
    <p:sldId id="372" r:id="rId120"/>
    <p:sldId id="616" r:id="rId121"/>
    <p:sldId id="375" r:id="rId122"/>
    <p:sldId id="615" r:id="rId123"/>
    <p:sldId id="618" r:id="rId124"/>
    <p:sldId id="619" r:id="rId125"/>
    <p:sldId id="620" r:id="rId126"/>
    <p:sldId id="621" r:id="rId127"/>
    <p:sldId id="622" r:id="rId128"/>
    <p:sldId id="623" r:id="rId129"/>
    <p:sldId id="624" r:id="rId130"/>
    <p:sldId id="617" r:id="rId131"/>
    <p:sldId id="377" r:id="rId132"/>
    <p:sldId id="378" r:id="rId133"/>
    <p:sldId id="379" r:id="rId134"/>
    <p:sldId id="380" r:id="rId135"/>
    <p:sldId id="376" r:id="rId136"/>
    <p:sldId id="381" r:id="rId137"/>
    <p:sldId id="382" r:id="rId138"/>
    <p:sldId id="383" r:id="rId139"/>
    <p:sldId id="384" r:id="rId140"/>
    <p:sldId id="385" r:id="rId141"/>
    <p:sldId id="386" r:id="rId142"/>
    <p:sldId id="387" r:id="rId143"/>
    <p:sldId id="388" r:id="rId144"/>
    <p:sldId id="626" r:id="rId145"/>
    <p:sldId id="389" r:id="rId146"/>
    <p:sldId id="625" r:id="rId147"/>
    <p:sldId id="627" r:id="rId148"/>
    <p:sldId id="628" r:id="rId149"/>
    <p:sldId id="629" r:id="rId150"/>
    <p:sldId id="630" r:id="rId151"/>
    <p:sldId id="631" r:id="rId152"/>
    <p:sldId id="632" r:id="rId153"/>
    <p:sldId id="633" r:id="rId154"/>
    <p:sldId id="634" r:id="rId155"/>
    <p:sldId id="636" r:id="rId156"/>
    <p:sldId id="638" r:id="rId157"/>
    <p:sldId id="639" r:id="rId158"/>
    <p:sldId id="640" r:id="rId159"/>
    <p:sldId id="641" r:id="rId160"/>
    <p:sldId id="642" r:id="rId161"/>
    <p:sldId id="643" r:id="rId162"/>
    <p:sldId id="644" r:id="rId163"/>
    <p:sldId id="645" r:id="rId164"/>
    <p:sldId id="646" r:id="rId165"/>
    <p:sldId id="647" r:id="rId166"/>
    <p:sldId id="649" r:id="rId167"/>
    <p:sldId id="650" r:id="rId168"/>
    <p:sldId id="651" r:id="rId169"/>
    <p:sldId id="652" r:id="rId170"/>
    <p:sldId id="391" r:id="rId171"/>
    <p:sldId id="635" r:id="rId172"/>
    <p:sldId id="392" r:id="rId173"/>
    <p:sldId id="393" r:id="rId174"/>
    <p:sldId id="394" r:id="rId175"/>
    <p:sldId id="395" r:id="rId176"/>
    <p:sldId id="396" r:id="rId177"/>
    <p:sldId id="397" r:id="rId178"/>
    <p:sldId id="398" r:id="rId179"/>
    <p:sldId id="390" r:id="rId180"/>
    <p:sldId id="399" r:id="rId181"/>
    <p:sldId id="400" r:id="rId182"/>
    <p:sldId id="401" r:id="rId183"/>
    <p:sldId id="402" r:id="rId184"/>
    <p:sldId id="403" r:id="rId185"/>
    <p:sldId id="404" r:id="rId186"/>
    <p:sldId id="405" r:id="rId187"/>
    <p:sldId id="406" r:id="rId188"/>
    <p:sldId id="653" r:id="rId189"/>
    <p:sldId id="850" r:id="rId190"/>
    <p:sldId id="854" r:id="rId191"/>
    <p:sldId id="855" r:id="rId192"/>
    <p:sldId id="856" r:id="rId193"/>
    <p:sldId id="857" r:id="rId194"/>
    <p:sldId id="858" r:id="rId195"/>
    <p:sldId id="859" r:id="rId196"/>
    <p:sldId id="860" r:id="rId197"/>
    <p:sldId id="861" r:id="rId198"/>
    <p:sldId id="862" r:id="rId199"/>
    <p:sldId id="863" r:id="rId200"/>
    <p:sldId id="864" r:id="rId201"/>
    <p:sldId id="865" r:id="rId202"/>
    <p:sldId id="866" r:id="rId203"/>
    <p:sldId id="867" r:id="rId204"/>
    <p:sldId id="868" r:id="rId205"/>
    <p:sldId id="869" r:id="rId206"/>
    <p:sldId id="870" r:id="rId207"/>
    <p:sldId id="871" r:id="rId208"/>
    <p:sldId id="872" r:id="rId209"/>
    <p:sldId id="873" r:id="rId210"/>
    <p:sldId id="874" r:id="rId211"/>
    <p:sldId id="875" r:id="rId212"/>
    <p:sldId id="876" r:id="rId213"/>
    <p:sldId id="877" r:id="rId214"/>
    <p:sldId id="878" r:id="rId215"/>
    <p:sldId id="879" r:id="rId216"/>
    <p:sldId id="881" r:id="rId217"/>
    <p:sldId id="880" r:id="rId218"/>
    <p:sldId id="882" r:id="rId219"/>
    <p:sldId id="883" r:id="rId220"/>
    <p:sldId id="884" r:id="rId221"/>
    <p:sldId id="885" r:id="rId222"/>
    <p:sldId id="887" r:id="rId223"/>
    <p:sldId id="888" r:id="rId224"/>
    <p:sldId id="889" r:id="rId225"/>
    <p:sldId id="890" r:id="rId226"/>
    <p:sldId id="891" r:id="rId227"/>
    <p:sldId id="892" r:id="rId228"/>
    <p:sldId id="893" r:id="rId229"/>
    <p:sldId id="886" r:id="rId230"/>
    <p:sldId id="853" r:id="rId231"/>
    <p:sldId id="407" r:id="rId232"/>
    <p:sldId id="417" r:id="rId233"/>
    <p:sldId id="418" r:id="rId234"/>
    <p:sldId id="419" r:id="rId235"/>
    <p:sldId id="848" r:id="rId236"/>
    <p:sldId id="849" r:id="rId237"/>
    <p:sldId id="306" r:id="rId238"/>
    <p:sldId id="840" r:id="rId239"/>
    <p:sldId id="841" r:id="rId240"/>
    <p:sldId id="420" r:id="rId241"/>
    <p:sldId id="450" r:id="rId242"/>
    <p:sldId id="421" r:id="rId243"/>
    <p:sldId id="423" r:id="rId244"/>
    <p:sldId id="424" r:id="rId245"/>
    <p:sldId id="425" r:id="rId246"/>
    <p:sldId id="426" r:id="rId247"/>
    <p:sldId id="433" r:id="rId248"/>
    <p:sldId id="503" r:id="rId249"/>
    <p:sldId id="428" r:id="rId250"/>
    <p:sldId id="430" r:id="rId251"/>
    <p:sldId id="429" r:id="rId252"/>
    <p:sldId id="431" r:id="rId253"/>
    <p:sldId id="434" r:id="rId254"/>
    <p:sldId id="435" r:id="rId255"/>
    <p:sldId id="436" r:id="rId256"/>
    <p:sldId id="437" r:id="rId257"/>
    <p:sldId id="438" r:id="rId258"/>
    <p:sldId id="439" r:id="rId259"/>
    <p:sldId id="504" r:id="rId260"/>
    <p:sldId id="505" r:id="rId261"/>
    <p:sldId id="506" r:id="rId262"/>
    <p:sldId id="507" r:id="rId263"/>
    <p:sldId id="508" r:id="rId264"/>
    <p:sldId id="509" r:id="rId265"/>
    <p:sldId id="510" r:id="rId266"/>
    <p:sldId id="511" r:id="rId267"/>
    <p:sldId id="512" r:id="rId268"/>
    <p:sldId id="513" r:id="rId269"/>
    <p:sldId id="514" r:id="rId270"/>
    <p:sldId id="515" r:id="rId271"/>
    <p:sldId id="516" r:id="rId272"/>
    <p:sldId id="517" r:id="rId273"/>
    <p:sldId id="518" r:id="rId274"/>
    <p:sldId id="519" r:id="rId275"/>
    <p:sldId id="520" r:id="rId276"/>
    <p:sldId id="440" r:id="rId277"/>
    <p:sldId id="441" r:id="rId278"/>
    <p:sldId id="442" r:id="rId279"/>
    <p:sldId id="443" r:id="rId280"/>
    <p:sldId id="444" r:id="rId281"/>
    <p:sldId id="432" r:id="rId282"/>
    <p:sldId id="445" r:id="rId283"/>
    <p:sldId id="446" r:id="rId284"/>
    <p:sldId id="447" r:id="rId285"/>
    <p:sldId id="448" r:id="rId286"/>
    <p:sldId id="449" r:id="rId287"/>
    <p:sldId id="451" r:id="rId288"/>
    <p:sldId id="452" r:id="rId289"/>
    <p:sldId id="453" r:id="rId290"/>
    <p:sldId id="454" r:id="rId291"/>
    <p:sldId id="456" r:id="rId292"/>
    <p:sldId id="457" r:id="rId293"/>
    <p:sldId id="458" r:id="rId294"/>
    <p:sldId id="459" r:id="rId295"/>
    <p:sldId id="460" r:id="rId296"/>
    <p:sldId id="461" r:id="rId297"/>
    <p:sldId id="462" r:id="rId298"/>
    <p:sldId id="455" r:id="rId299"/>
    <p:sldId id="521" r:id="rId300"/>
    <p:sldId id="522" r:id="rId301"/>
    <p:sldId id="523" r:id="rId302"/>
    <p:sldId id="524" r:id="rId303"/>
    <p:sldId id="525" r:id="rId304"/>
    <p:sldId id="526" r:id="rId305"/>
    <p:sldId id="527" r:id="rId306"/>
    <p:sldId id="528" r:id="rId307"/>
    <p:sldId id="529" r:id="rId308"/>
    <p:sldId id="530" r:id="rId309"/>
    <p:sldId id="531" r:id="rId310"/>
    <p:sldId id="532" r:id="rId311"/>
    <p:sldId id="533" r:id="rId312"/>
    <p:sldId id="534" r:id="rId313"/>
    <p:sldId id="535" r:id="rId314"/>
    <p:sldId id="536" r:id="rId315"/>
    <p:sldId id="537" r:id="rId316"/>
    <p:sldId id="538" r:id="rId317"/>
    <p:sldId id="539" r:id="rId318"/>
    <p:sldId id="540" r:id="rId319"/>
    <p:sldId id="541" r:id="rId320"/>
    <p:sldId id="542" r:id="rId321"/>
    <p:sldId id="543" r:id="rId322"/>
    <p:sldId id="544" r:id="rId323"/>
    <p:sldId id="551" r:id="rId324"/>
    <p:sldId id="545" r:id="rId325"/>
    <p:sldId id="546" r:id="rId326"/>
    <p:sldId id="547" r:id="rId327"/>
    <p:sldId id="548" r:id="rId328"/>
    <p:sldId id="552" r:id="rId329"/>
    <p:sldId id="549" r:id="rId330"/>
    <p:sldId id="550" r:id="rId331"/>
    <p:sldId id="463" r:id="rId332"/>
    <p:sldId id="471" r:id="rId333"/>
    <p:sldId id="472" r:id="rId334"/>
    <p:sldId id="473" r:id="rId335"/>
    <p:sldId id="474" r:id="rId336"/>
    <p:sldId id="475" r:id="rId337"/>
    <p:sldId id="476" r:id="rId338"/>
    <p:sldId id="477" r:id="rId339"/>
    <p:sldId id="478" r:id="rId340"/>
    <p:sldId id="480" r:id="rId341"/>
    <p:sldId id="481" r:id="rId342"/>
    <p:sldId id="482" r:id="rId343"/>
    <p:sldId id="483" r:id="rId344"/>
    <p:sldId id="484" r:id="rId345"/>
    <p:sldId id="485" r:id="rId346"/>
    <p:sldId id="486" r:id="rId347"/>
    <p:sldId id="487" r:id="rId348"/>
    <p:sldId id="488" r:id="rId349"/>
    <p:sldId id="894" r:id="rId350"/>
    <p:sldId id="896" r:id="rId351"/>
    <p:sldId id="898" r:id="rId352"/>
    <p:sldId id="899" r:id="rId353"/>
    <p:sldId id="900" r:id="rId354"/>
    <p:sldId id="901" r:id="rId355"/>
    <p:sldId id="902" r:id="rId356"/>
    <p:sldId id="903" r:id="rId357"/>
    <p:sldId id="904" r:id="rId358"/>
    <p:sldId id="905" r:id="rId359"/>
    <p:sldId id="906" r:id="rId360"/>
    <p:sldId id="907" r:id="rId361"/>
    <p:sldId id="908" r:id="rId362"/>
    <p:sldId id="909" r:id="rId363"/>
    <p:sldId id="910" r:id="rId364"/>
    <p:sldId id="911" r:id="rId365"/>
    <p:sldId id="912" r:id="rId366"/>
    <p:sldId id="913" r:id="rId367"/>
    <p:sldId id="914" r:id="rId368"/>
    <p:sldId id="915" r:id="rId369"/>
    <p:sldId id="916" r:id="rId370"/>
    <p:sldId id="917" r:id="rId371"/>
    <p:sldId id="918" r:id="rId372"/>
    <p:sldId id="919" r:id="rId373"/>
    <p:sldId id="920" r:id="rId374"/>
    <p:sldId id="921" r:id="rId375"/>
    <p:sldId id="922" r:id="rId376"/>
    <p:sldId id="923" r:id="rId377"/>
    <p:sldId id="924" r:id="rId378"/>
    <p:sldId id="925" r:id="rId379"/>
    <p:sldId id="926" r:id="rId380"/>
    <p:sldId id="927" r:id="rId381"/>
    <p:sldId id="928" r:id="rId382"/>
    <p:sldId id="930" r:id="rId383"/>
    <p:sldId id="931" r:id="rId384"/>
    <p:sldId id="932" r:id="rId385"/>
    <p:sldId id="933" r:id="rId386"/>
    <p:sldId id="934" r:id="rId387"/>
    <p:sldId id="935" r:id="rId388"/>
    <p:sldId id="936" r:id="rId389"/>
    <p:sldId id="937" r:id="rId390"/>
    <p:sldId id="929" r:id="rId391"/>
    <p:sldId id="895" r:id="rId392"/>
    <p:sldId id="499" r:id="rId393"/>
    <p:sldId id="938" r:id="rId394"/>
    <p:sldId id="897" r:id="rId395"/>
    <p:sldId id="500" r:id="rId396"/>
    <p:sldId id="501" r:id="rId397"/>
    <p:sldId id="502" r:id="rId398"/>
    <p:sldId id="846" r:id="rId399"/>
    <p:sldId id="847" r:id="rId400"/>
    <p:sldId id="307" r:id="rId401"/>
    <p:sldId id="842" r:id="rId402"/>
    <p:sldId id="843" r:id="rId403"/>
    <p:sldId id="310" r:id="rId404"/>
    <p:sldId id="697" r:id="rId405"/>
    <p:sldId id="698" r:id="rId406"/>
    <p:sldId id="699" r:id="rId407"/>
    <p:sldId id="700" r:id="rId408"/>
    <p:sldId id="701" r:id="rId409"/>
    <p:sldId id="702" r:id="rId410"/>
    <p:sldId id="703" r:id="rId411"/>
    <p:sldId id="704" r:id="rId412"/>
    <p:sldId id="705" r:id="rId413"/>
    <p:sldId id="706" r:id="rId414"/>
    <p:sldId id="707" r:id="rId415"/>
    <p:sldId id="708" r:id="rId416"/>
    <p:sldId id="709" r:id="rId417"/>
    <p:sldId id="710" r:id="rId418"/>
    <p:sldId id="712" r:id="rId419"/>
    <p:sldId id="713" r:id="rId420"/>
    <p:sldId id="714" r:id="rId421"/>
    <p:sldId id="715" r:id="rId422"/>
    <p:sldId id="716" r:id="rId423"/>
    <p:sldId id="717" r:id="rId424"/>
    <p:sldId id="718" r:id="rId425"/>
    <p:sldId id="711" r:id="rId426"/>
    <p:sldId id="719" r:id="rId427"/>
    <p:sldId id="720" r:id="rId428"/>
    <p:sldId id="721" r:id="rId429"/>
    <p:sldId id="722" r:id="rId430"/>
    <p:sldId id="723" r:id="rId431"/>
    <p:sldId id="724" r:id="rId432"/>
    <p:sldId id="725" r:id="rId433"/>
    <p:sldId id="726" r:id="rId434"/>
    <p:sldId id="727" r:id="rId435"/>
    <p:sldId id="728" r:id="rId436"/>
    <p:sldId id="729" r:id="rId437"/>
    <p:sldId id="730" r:id="rId438"/>
    <p:sldId id="731" r:id="rId439"/>
    <p:sldId id="732" r:id="rId440"/>
    <p:sldId id="733" r:id="rId441"/>
    <p:sldId id="734" r:id="rId442"/>
    <p:sldId id="735" r:id="rId443"/>
    <p:sldId id="736" r:id="rId444"/>
    <p:sldId id="737" r:id="rId445"/>
    <p:sldId id="738" r:id="rId446"/>
    <p:sldId id="739" r:id="rId447"/>
    <p:sldId id="740" r:id="rId448"/>
    <p:sldId id="741" r:id="rId449"/>
    <p:sldId id="742" r:id="rId450"/>
    <p:sldId id="743" r:id="rId451"/>
    <p:sldId id="745" r:id="rId452"/>
    <p:sldId id="746" r:id="rId453"/>
    <p:sldId id="747" r:id="rId454"/>
    <p:sldId id="748" r:id="rId455"/>
    <p:sldId id="750" r:id="rId456"/>
    <p:sldId id="749" r:id="rId457"/>
    <p:sldId id="751" r:id="rId458"/>
    <p:sldId id="744" r:id="rId459"/>
    <p:sldId id="752" r:id="rId460"/>
    <p:sldId id="754" r:id="rId461"/>
    <p:sldId id="756" r:id="rId462"/>
    <p:sldId id="753" r:id="rId463"/>
    <p:sldId id="757" r:id="rId464"/>
    <p:sldId id="758" r:id="rId465"/>
    <p:sldId id="759" r:id="rId466"/>
    <p:sldId id="760" r:id="rId467"/>
    <p:sldId id="761" r:id="rId468"/>
    <p:sldId id="763" r:id="rId469"/>
    <p:sldId id="764" r:id="rId470"/>
    <p:sldId id="762" r:id="rId471"/>
    <p:sldId id="765" r:id="rId472"/>
    <p:sldId id="766" r:id="rId473"/>
    <p:sldId id="768" r:id="rId474"/>
    <p:sldId id="769" r:id="rId475"/>
    <p:sldId id="770" r:id="rId476"/>
    <p:sldId id="771" r:id="rId477"/>
    <p:sldId id="772" r:id="rId478"/>
    <p:sldId id="773" r:id="rId479"/>
    <p:sldId id="774" r:id="rId480"/>
    <p:sldId id="775" r:id="rId481"/>
    <p:sldId id="776" r:id="rId482"/>
    <p:sldId id="767" r:id="rId483"/>
    <p:sldId id="777" r:id="rId484"/>
    <p:sldId id="779" r:id="rId485"/>
    <p:sldId id="778" r:id="rId486"/>
    <p:sldId id="780" r:id="rId487"/>
    <p:sldId id="781" r:id="rId488"/>
    <p:sldId id="782" r:id="rId489"/>
    <p:sldId id="783" r:id="rId490"/>
    <p:sldId id="784" r:id="rId491"/>
    <p:sldId id="785" r:id="rId492"/>
    <p:sldId id="786" r:id="rId493"/>
    <p:sldId id="787" r:id="rId494"/>
    <p:sldId id="788" r:id="rId495"/>
    <p:sldId id="789" r:id="rId496"/>
    <p:sldId id="790" r:id="rId497"/>
    <p:sldId id="791" r:id="rId498"/>
    <p:sldId id="792" r:id="rId499"/>
    <p:sldId id="793" r:id="rId500"/>
    <p:sldId id="794" r:id="rId501"/>
    <p:sldId id="795" r:id="rId502"/>
    <p:sldId id="796" r:id="rId503"/>
    <p:sldId id="797" r:id="rId504"/>
    <p:sldId id="798" r:id="rId505"/>
    <p:sldId id="799" r:id="rId506"/>
    <p:sldId id="800" r:id="rId507"/>
    <p:sldId id="801" r:id="rId508"/>
    <p:sldId id="802" r:id="rId509"/>
    <p:sldId id="803" r:id="rId510"/>
    <p:sldId id="804" r:id="rId511"/>
    <p:sldId id="805" r:id="rId512"/>
    <p:sldId id="806" r:id="rId513"/>
    <p:sldId id="807" r:id="rId514"/>
    <p:sldId id="808" r:id="rId515"/>
    <p:sldId id="809" r:id="rId516"/>
    <p:sldId id="810" r:id="rId517"/>
    <p:sldId id="811" r:id="rId518"/>
    <p:sldId id="812" r:id="rId519"/>
    <p:sldId id="813" r:id="rId520"/>
    <p:sldId id="814" r:id="rId521"/>
    <p:sldId id="815" r:id="rId522"/>
    <p:sldId id="816" r:id="rId523"/>
    <p:sldId id="817" r:id="rId524"/>
    <p:sldId id="818" r:id="rId525"/>
    <p:sldId id="820" r:id="rId526"/>
    <p:sldId id="821" r:id="rId527"/>
    <p:sldId id="822" r:id="rId528"/>
    <p:sldId id="823" r:id="rId529"/>
    <p:sldId id="824" r:id="rId530"/>
    <p:sldId id="825" r:id="rId531"/>
    <p:sldId id="826" r:id="rId532"/>
    <p:sldId id="827" r:id="rId533"/>
    <p:sldId id="828" r:id="rId534"/>
    <p:sldId id="829" r:id="rId535"/>
    <p:sldId id="819" r:id="rId536"/>
    <p:sldId id="830" r:id="rId537"/>
    <p:sldId id="832" r:id="rId538"/>
    <p:sldId id="831" r:id="rId539"/>
    <p:sldId id="844" r:id="rId540"/>
    <p:sldId id="845" r:id="rId541"/>
    <p:sldId id="950" r:id="rId542"/>
    <p:sldId id="837" r:id="rId543"/>
    <p:sldId id="942" r:id="rId544"/>
    <p:sldId id="944" r:id="rId545"/>
    <p:sldId id="943" r:id="rId546"/>
    <p:sldId id="945" r:id="rId547"/>
    <p:sldId id="946" r:id="rId548"/>
    <p:sldId id="939" r:id="rId549"/>
    <p:sldId id="941" r:id="rId550"/>
  </p:sldIdLst>
  <p:sldSz cx="12192000" cy="6858000"/>
  <p:notesSz cx="6858000" cy="9144000"/>
  <p:defaultText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A56DA3B4-2973-1E4B-A120-1F2DD6F07DE0}">
          <p14:sldIdLst>
            <p14:sldId id="259"/>
            <p14:sldId id="948"/>
            <p14:sldId id="257"/>
            <p14:sldId id="947"/>
            <p14:sldId id="835"/>
            <p14:sldId id="949"/>
            <p14:sldId id="836"/>
            <p14:sldId id="833"/>
            <p14:sldId id="260"/>
          </p14:sldIdLst>
        </p14:section>
        <p14:section name="Merge" id="{2A4EDF7C-81C7-FF4F-B8B1-64202BD9E72E}">
          <p14:sldIdLst>
            <p14:sldId id="261"/>
            <p14:sldId id="262"/>
            <p14:sldId id="263"/>
            <p14:sldId id="264"/>
            <p14:sldId id="265"/>
            <p14:sldId id="266"/>
            <p14:sldId id="267"/>
            <p14:sldId id="268"/>
            <p14:sldId id="269"/>
          </p14:sldIdLst>
        </p14:section>
        <p14:section name="Merge sort" id="{07AB0F40-DA45-DD44-BBAA-61907C2334A4}">
          <p14:sldIdLst>
            <p14:sldId id="258"/>
            <p14:sldId id="270"/>
            <p14:sldId id="271"/>
            <p14:sldId id="272"/>
            <p14:sldId id="273"/>
            <p14:sldId id="274"/>
            <p14:sldId id="275"/>
            <p14:sldId id="276"/>
            <p14:sldId id="277"/>
            <p14:sldId id="278"/>
            <p14:sldId id="279"/>
            <p14:sldId id="280"/>
            <p14:sldId id="281"/>
            <p14:sldId id="282"/>
            <p14:sldId id="283"/>
            <p14:sldId id="284"/>
            <p14:sldId id="285"/>
            <p14:sldId id="286"/>
            <p14:sldId id="287"/>
            <p14:sldId id="288"/>
            <p14:sldId id="289"/>
            <p14:sldId id="290"/>
            <p14:sldId id="291"/>
            <p14:sldId id="292"/>
            <p14:sldId id="293"/>
            <p14:sldId id="294"/>
            <p14:sldId id="295"/>
            <p14:sldId id="296"/>
            <p14:sldId id="297"/>
            <p14:sldId id="298"/>
            <p14:sldId id="299"/>
            <p14:sldId id="300"/>
            <p14:sldId id="301"/>
            <p14:sldId id="302"/>
            <p14:sldId id="303"/>
            <p14:sldId id="304"/>
            <p14:sldId id="940"/>
          </p14:sldIdLst>
        </p14:section>
        <p14:section name="Trộn Run" id="{88DFFA94-2DCB-CF4B-A237-4498609128FD}">
          <p14:sldIdLst>
            <p14:sldId id="311"/>
            <p14:sldId id="839"/>
            <p14:sldId id="838"/>
            <p14:sldId id="318"/>
            <p14:sldId id="319"/>
            <p14:sldId id="320"/>
            <p14:sldId id="332"/>
            <p14:sldId id="333"/>
            <p14:sldId id="334"/>
            <p14:sldId id="335"/>
            <p14:sldId id="337"/>
            <p14:sldId id="338"/>
            <p14:sldId id="339"/>
            <p14:sldId id="340"/>
            <p14:sldId id="341"/>
            <p14:sldId id="598"/>
            <p14:sldId id="342"/>
            <p14:sldId id="599"/>
            <p14:sldId id="343"/>
            <p14:sldId id="344"/>
            <p14:sldId id="345"/>
            <p14:sldId id="600"/>
            <p14:sldId id="601"/>
            <p14:sldId id="346"/>
            <p14:sldId id="347"/>
            <p14:sldId id="348"/>
            <p14:sldId id="349"/>
            <p14:sldId id="350"/>
            <p14:sldId id="603"/>
            <p14:sldId id="602"/>
            <p14:sldId id="351"/>
            <p14:sldId id="352"/>
            <p14:sldId id="353"/>
            <p14:sldId id="605"/>
            <p14:sldId id="354"/>
            <p14:sldId id="604"/>
            <p14:sldId id="355"/>
            <p14:sldId id="359"/>
            <p14:sldId id="356"/>
            <p14:sldId id="357"/>
            <p14:sldId id="358"/>
            <p14:sldId id="361"/>
            <p14:sldId id="360"/>
            <p14:sldId id="362"/>
            <p14:sldId id="363"/>
            <p14:sldId id="364"/>
            <p14:sldId id="365"/>
            <p14:sldId id="366"/>
            <p14:sldId id="367"/>
            <p14:sldId id="607"/>
            <p14:sldId id="368"/>
            <p14:sldId id="606"/>
            <p14:sldId id="608"/>
            <p14:sldId id="609"/>
            <p14:sldId id="610"/>
            <p14:sldId id="611"/>
            <p14:sldId id="612"/>
            <p14:sldId id="613"/>
            <p14:sldId id="614"/>
            <p14:sldId id="370"/>
            <p14:sldId id="371"/>
            <p14:sldId id="373"/>
            <p14:sldId id="374"/>
            <p14:sldId id="372"/>
            <p14:sldId id="616"/>
            <p14:sldId id="375"/>
            <p14:sldId id="615"/>
            <p14:sldId id="618"/>
            <p14:sldId id="619"/>
            <p14:sldId id="620"/>
            <p14:sldId id="621"/>
            <p14:sldId id="622"/>
            <p14:sldId id="623"/>
            <p14:sldId id="624"/>
            <p14:sldId id="617"/>
            <p14:sldId id="377"/>
            <p14:sldId id="378"/>
            <p14:sldId id="379"/>
            <p14:sldId id="380"/>
            <p14:sldId id="376"/>
            <p14:sldId id="381"/>
            <p14:sldId id="382"/>
            <p14:sldId id="383"/>
            <p14:sldId id="384"/>
            <p14:sldId id="385"/>
            <p14:sldId id="386"/>
            <p14:sldId id="387"/>
            <p14:sldId id="388"/>
            <p14:sldId id="626"/>
            <p14:sldId id="389"/>
            <p14:sldId id="625"/>
            <p14:sldId id="627"/>
            <p14:sldId id="628"/>
            <p14:sldId id="629"/>
            <p14:sldId id="630"/>
            <p14:sldId id="631"/>
            <p14:sldId id="632"/>
            <p14:sldId id="633"/>
            <p14:sldId id="634"/>
            <p14:sldId id="636"/>
            <p14:sldId id="638"/>
            <p14:sldId id="639"/>
            <p14:sldId id="640"/>
            <p14:sldId id="641"/>
            <p14:sldId id="642"/>
            <p14:sldId id="643"/>
            <p14:sldId id="644"/>
            <p14:sldId id="645"/>
            <p14:sldId id="646"/>
            <p14:sldId id="647"/>
            <p14:sldId id="649"/>
            <p14:sldId id="650"/>
            <p14:sldId id="651"/>
            <p14:sldId id="652"/>
            <p14:sldId id="391"/>
            <p14:sldId id="635"/>
            <p14:sldId id="392"/>
            <p14:sldId id="393"/>
            <p14:sldId id="394"/>
            <p14:sldId id="395"/>
            <p14:sldId id="396"/>
            <p14:sldId id="397"/>
            <p14:sldId id="398"/>
            <p14:sldId id="390"/>
            <p14:sldId id="399"/>
            <p14:sldId id="400"/>
            <p14:sldId id="401"/>
            <p14:sldId id="402"/>
            <p14:sldId id="403"/>
            <p14:sldId id="404"/>
            <p14:sldId id="405"/>
            <p14:sldId id="406"/>
            <p14:sldId id="653"/>
            <p14:sldId id="850"/>
            <p14:sldId id="854"/>
            <p14:sldId id="855"/>
            <p14:sldId id="856"/>
            <p14:sldId id="857"/>
            <p14:sldId id="858"/>
            <p14:sldId id="859"/>
            <p14:sldId id="860"/>
            <p14:sldId id="861"/>
            <p14:sldId id="862"/>
            <p14:sldId id="863"/>
            <p14:sldId id="864"/>
            <p14:sldId id="865"/>
            <p14:sldId id="866"/>
            <p14:sldId id="867"/>
            <p14:sldId id="868"/>
            <p14:sldId id="869"/>
            <p14:sldId id="870"/>
            <p14:sldId id="871"/>
            <p14:sldId id="872"/>
            <p14:sldId id="873"/>
            <p14:sldId id="874"/>
            <p14:sldId id="875"/>
            <p14:sldId id="876"/>
            <p14:sldId id="877"/>
            <p14:sldId id="878"/>
            <p14:sldId id="879"/>
            <p14:sldId id="881"/>
            <p14:sldId id="880"/>
            <p14:sldId id="882"/>
            <p14:sldId id="883"/>
            <p14:sldId id="884"/>
            <p14:sldId id="885"/>
            <p14:sldId id="887"/>
            <p14:sldId id="888"/>
            <p14:sldId id="889"/>
            <p14:sldId id="890"/>
            <p14:sldId id="891"/>
            <p14:sldId id="892"/>
            <p14:sldId id="893"/>
            <p14:sldId id="886"/>
            <p14:sldId id="853"/>
            <p14:sldId id="407"/>
            <p14:sldId id="417"/>
            <p14:sldId id="418"/>
            <p14:sldId id="419"/>
            <p14:sldId id="848"/>
            <p14:sldId id="849"/>
          </p14:sldIdLst>
        </p14:section>
        <p14:section name="Trộn tự nhiên" id="{FD0A89C3-F7EE-AD4D-802F-6E8D9159CBBC}">
          <p14:sldIdLst>
            <p14:sldId id="306"/>
            <p14:sldId id="840"/>
            <p14:sldId id="841"/>
            <p14:sldId id="420"/>
            <p14:sldId id="450"/>
            <p14:sldId id="421"/>
            <p14:sldId id="423"/>
            <p14:sldId id="424"/>
            <p14:sldId id="425"/>
            <p14:sldId id="426"/>
            <p14:sldId id="433"/>
            <p14:sldId id="503"/>
            <p14:sldId id="428"/>
            <p14:sldId id="430"/>
            <p14:sldId id="429"/>
            <p14:sldId id="431"/>
            <p14:sldId id="434"/>
            <p14:sldId id="435"/>
            <p14:sldId id="436"/>
            <p14:sldId id="437"/>
            <p14:sldId id="438"/>
            <p14:sldId id="439"/>
            <p14:sldId id="504"/>
            <p14:sldId id="505"/>
            <p14:sldId id="506"/>
            <p14:sldId id="507"/>
            <p14:sldId id="508"/>
            <p14:sldId id="509"/>
            <p14:sldId id="510"/>
            <p14:sldId id="511"/>
            <p14:sldId id="512"/>
            <p14:sldId id="513"/>
            <p14:sldId id="514"/>
            <p14:sldId id="515"/>
            <p14:sldId id="516"/>
            <p14:sldId id="517"/>
            <p14:sldId id="518"/>
            <p14:sldId id="519"/>
            <p14:sldId id="520"/>
            <p14:sldId id="440"/>
            <p14:sldId id="441"/>
            <p14:sldId id="442"/>
            <p14:sldId id="443"/>
            <p14:sldId id="444"/>
            <p14:sldId id="432"/>
            <p14:sldId id="445"/>
            <p14:sldId id="446"/>
            <p14:sldId id="447"/>
            <p14:sldId id="448"/>
            <p14:sldId id="449"/>
            <p14:sldId id="451"/>
            <p14:sldId id="452"/>
            <p14:sldId id="453"/>
            <p14:sldId id="454"/>
            <p14:sldId id="456"/>
            <p14:sldId id="457"/>
            <p14:sldId id="458"/>
            <p14:sldId id="459"/>
            <p14:sldId id="460"/>
            <p14:sldId id="461"/>
            <p14:sldId id="462"/>
            <p14:sldId id="455"/>
            <p14:sldId id="521"/>
            <p14:sldId id="522"/>
            <p14:sldId id="523"/>
            <p14:sldId id="524"/>
            <p14:sldId id="525"/>
            <p14:sldId id="526"/>
            <p14:sldId id="527"/>
            <p14:sldId id="528"/>
            <p14:sldId id="529"/>
            <p14:sldId id="530"/>
            <p14:sldId id="531"/>
            <p14:sldId id="532"/>
            <p14:sldId id="533"/>
            <p14:sldId id="534"/>
            <p14:sldId id="535"/>
            <p14:sldId id="536"/>
            <p14:sldId id="537"/>
            <p14:sldId id="538"/>
            <p14:sldId id="539"/>
            <p14:sldId id="540"/>
            <p14:sldId id="541"/>
            <p14:sldId id="542"/>
            <p14:sldId id="543"/>
            <p14:sldId id="544"/>
            <p14:sldId id="551"/>
            <p14:sldId id="545"/>
            <p14:sldId id="546"/>
            <p14:sldId id="547"/>
            <p14:sldId id="548"/>
            <p14:sldId id="552"/>
            <p14:sldId id="549"/>
            <p14:sldId id="550"/>
            <p14:sldId id="463"/>
            <p14:sldId id="471"/>
            <p14:sldId id="472"/>
            <p14:sldId id="473"/>
            <p14:sldId id="474"/>
            <p14:sldId id="475"/>
            <p14:sldId id="476"/>
            <p14:sldId id="477"/>
            <p14:sldId id="478"/>
            <p14:sldId id="480"/>
            <p14:sldId id="481"/>
            <p14:sldId id="482"/>
            <p14:sldId id="483"/>
            <p14:sldId id="484"/>
            <p14:sldId id="485"/>
            <p14:sldId id="486"/>
            <p14:sldId id="487"/>
            <p14:sldId id="488"/>
            <p14:sldId id="894"/>
            <p14:sldId id="896"/>
            <p14:sldId id="898"/>
            <p14:sldId id="899"/>
            <p14:sldId id="900"/>
            <p14:sldId id="901"/>
            <p14:sldId id="902"/>
            <p14:sldId id="903"/>
            <p14:sldId id="904"/>
            <p14:sldId id="905"/>
            <p14:sldId id="906"/>
            <p14:sldId id="907"/>
            <p14:sldId id="908"/>
            <p14:sldId id="909"/>
            <p14:sldId id="910"/>
            <p14:sldId id="911"/>
            <p14:sldId id="912"/>
            <p14:sldId id="913"/>
            <p14:sldId id="914"/>
            <p14:sldId id="915"/>
            <p14:sldId id="916"/>
            <p14:sldId id="917"/>
            <p14:sldId id="918"/>
            <p14:sldId id="919"/>
            <p14:sldId id="920"/>
            <p14:sldId id="921"/>
            <p14:sldId id="922"/>
            <p14:sldId id="923"/>
            <p14:sldId id="924"/>
            <p14:sldId id="925"/>
            <p14:sldId id="926"/>
            <p14:sldId id="927"/>
            <p14:sldId id="928"/>
            <p14:sldId id="930"/>
            <p14:sldId id="931"/>
            <p14:sldId id="932"/>
            <p14:sldId id="933"/>
            <p14:sldId id="934"/>
            <p14:sldId id="935"/>
            <p14:sldId id="936"/>
            <p14:sldId id="937"/>
            <p14:sldId id="929"/>
            <p14:sldId id="895"/>
            <p14:sldId id="499"/>
            <p14:sldId id="938"/>
            <p14:sldId id="897"/>
            <p14:sldId id="500"/>
            <p14:sldId id="501"/>
            <p14:sldId id="502"/>
            <p14:sldId id="846"/>
            <p14:sldId id="847"/>
          </p14:sldIdLst>
        </p14:section>
        <p14:section name="Trộn đa lối cân bằng" id="{727A9437-3173-914C-9315-F1A7F2AFF4E7}">
          <p14:sldIdLst>
            <p14:sldId id="307"/>
            <p14:sldId id="842"/>
            <p14:sldId id="843"/>
            <p14:sldId id="310"/>
            <p14:sldId id="697"/>
            <p14:sldId id="698"/>
            <p14:sldId id="699"/>
            <p14:sldId id="700"/>
            <p14:sldId id="701"/>
            <p14:sldId id="702"/>
            <p14:sldId id="703"/>
            <p14:sldId id="704"/>
            <p14:sldId id="705"/>
            <p14:sldId id="706"/>
            <p14:sldId id="707"/>
            <p14:sldId id="708"/>
            <p14:sldId id="709"/>
            <p14:sldId id="710"/>
            <p14:sldId id="712"/>
            <p14:sldId id="713"/>
            <p14:sldId id="714"/>
            <p14:sldId id="715"/>
            <p14:sldId id="716"/>
            <p14:sldId id="717"/>
            <p14:sldId id="718"/>
            <p14:sldId id="711"/>
            <p14:sldId id="719"/>
            <p14:sldId id="720"/>
            <p14:sldId id="721"/>
            <p14:sldId id="722"/>
            <p14:sldId id="723"/>
            <p14:sldId id="724"/>
            <p14:sldId id="725"/>
            <p14:sldId id="726"/>
            <p14:sldId id="727"/>
            <p14:sldId id="728"/>
            <p14:sldId id="729"/>
            <p14:sldId id="730"/>
            <p14:sldId id="731"/>
            <p14:sldId id="732"/>
            <p14:sldId id="733"/>
            <p14:sldId id="734"/>
            <p14:sldId id="735"/>
            <p14:sldId id="736"/>
            <p14:sldId id="737"/>
            <p14:sldId id="738"/>
            <p14:sldId id="739"/>
            <p14:sldId id="740"/>
            <p14:sldId id="741"/>
            <p14:sldId id="742"/>
            <p14:sldId id="743"/>
            <p14:sldId id="745"/>
            <p14:sldId id="746"/>
            <p14:sldId id="747"/>
            <p14:sldId id="748"/>
            <p14:sldId id="750"/>
            <p14:sldId id="749"/>
            <p14:sldId id="751"/>
            <p14:sldId id="744"/>
            <p14:sldId id="752"/>
            <p14:sldId id="754"/>
            <p14:sldId id="756"/>
            <p14:sldId id="753"/>
            <p14:sldId id="757"/>
            <p14:sldId id="758"/>
            <p14:sldId id="759"/>
            <p14:sldId id="760"/>
            <p14:sldId id="761"/>
            <p14:sldId id="763"/>
            <p14:sldId id="764"/>
            <p14:sldId id="762"/>
            <p14:sldId id="765"/>
            <p14:sldId id="766"/>
            <p14:sldId id="768"/>
            <p14:sldId id="769"/>
            <p14:sldId id="770"/>
            <p14:sldId id="771"/>
            <p14:sldId id="772"/>
            <p14:sldId id="773"/>
            <p14:sldId id="774"/>
            <p14:sldId id="775"/>
            <p14:sldId id="776"/>
            <p14:sldId id="767"/>
            <p14:sldId id="777"/>
            <p14:sldId id="779"/>
            <p14:sldId id="778"/>
            <p14:sldId id="780"/>
            <p14:sldId id="781"/>
            <p14:sldId id="782"/>
            <p14:sldId id="783"/>
            <p14:sldId id="784"/>
            <p14:sldId id="785"/>
            <p14:sldId id="786"/>
            <p14:sldId id="787"/>
            <p14:sldId id="788"/>
            <p14:sldId id="789"/>
            <p14:sldId id="790"/>
            <p14:sldId id="791"/>
            <p14:sldId id="792"/>
            <p14:sldId id="793"/>
            <p14:sldId id="794"/>
            <p14:sldId id="795"/>
            <p14:sldId id="796"/>
            <p14:sldId id="797"/>
            <p14:sldId id="798"/>
            <p14:sldId id="799"/>
            <p14:sldId id="800"/>
            <p14:sldId id="801"/>
            <p14:sldId id="802"/>
            <p14:sldId id="803"/>
            <p14:sldId id="804"/>
            <p14:sldId id="805"/>
            <p14:sldId id="806"/>
            <p14:sldId id="807"/>
            <p14:sldId id="808"/>
            <p14:sldId id="809"/>
            <p14:sldId id="810"/>
            <p14:sldId id="811"/>
            <p14:sldId id="812"/>
            <p14:sldId id="813"/>
            <p14:sldId id="814"/>
            <p14:sldId id="815"/>
            <p14:sldId id="816"/>
            <p14:sldId id="817"/>
            <p14:sldId id="818"/>
            <p14:sldId id="820"/>
            <p14:sldId id="821"/>
            <p14:sldId id="822"/>
            <p14:sldId id="823"/>
            <p14:sldId id="824"/>
            <p14:sldId id="825"/>
            <p14:sldId id="826"/>
            <p14:sldId id="827"/>
            <p14:sldId id="828"/>
            <p14:sldId id="829"/>
            <p14:sldId id="819"/>
            <p14:sldId id="830"/>
            <p14:sldId id="832"/>
            <p14:sldId id="831"/>
            <p14:sldId id="844"/>
            <p14:sldId id="845"/>
          </p14:sldIdLst>
        </p14:section>
        <p14:section name="Untitled Section" id="{4EA5432D-07BF-1A4F-80FE-20931DF7C42F}">
          <p14:sldIdLst>
            <p14:sldId id="950"/>
            <p14:sldId id="837"/>
            <p14:sldId id="942"/>
            <p14:sldId id="944"/>
            <p14:sldId id="943"/>
            <p14:sldId id="945"/>
            <p14:sldId id="946"/>
            <p14:sldId id="939"/>
            <p14:sldId id="941"/>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20400"/>
    <a:srgbClr val="FF31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4956"/>
    <p:restoredTop sz="95897"/>
  </p:normalViewPr>
  <p:slideViewPr>
    <p:cSldViewPr snapToGrid="0">
      <p:cViewPr>
        <p:scale>
          <a:sx n="63" d="100"/>
          <a:sy n="63" d="100"/>
        </p:scale>
        <p:origin x="1000" y="15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324" Type="http://schemas.openxmlformats.org/officeDocument/2006/relationships/slide" Target="slides/slide323.xml"/><Relationship Id="rId531" Type="http://schemas.openxmlformats.org/officeDocument/2006/relationships/slide" Target="slides/slide530.xml"/><Relationship Id="rId170" Type="http://schemas.openxmlformats.org/officeDocument/2006/relationships/slide" Target="slides/slide169.xml"/><Relationship Id="rId268" Type="http://schemas.openxmlformats.org/officeDocument/2006/relationships/slide" Target="slides/slide267.xml"/><Relationship Id="rId475" Type="http://schemas.openxmlformats.org/officeDocument/2006/relationships/slide" Target="slides/slide474.xml"/><Relationship Id="rId32" Type="http://schemas.openxmlformats.org/officeDocument/2006/relationships/slide" Target="slides/slide31.xml"/><Relationship Id="rId128" Type="http://schemas.openxmlformats.org/officeDocument/2006/relationships/slide" Target="slides/slide127.xml"/><Relationship Id="rId335" Type="http://schemas.openxmlformats.org/officeDocument/2006/relationships/slide" Target="slides/slide334.xml"/><Relationship Id="rId542" Type="http://schemas.openxmlformats.org/officeDocument/2006/relationships/slide" Target="slides/slide541.xml"/><Relationship Id="rId181" Type="http://schemas.openxmlformats.org/officeDocument/2006/relationships/slide" Target="slides/slide180.xml"/><Relationship Id="rId402" Type="http://schemas.openxmlformats.org/officeDocument/2006/relationships/slide" Target="slides/slide401.xml"/><Relationship Id="rId279" Type="http://schemas.openxmlformats.org/officeDocument/2006/relationships/slide" Target="slides/slide278.xml"/><Relationship Id="rId486" Type="http://schemas.openxmlformats.org/officeDocument/2006/relationships/slide" Target="slides/slide485.xml"/><Relationship Id="rId43" Type="http://schemas.openxmlformats.org/officeDocument/2006/relationships/slide" Target="slides/slide42.xml"/><Relationship Id="rId139" Type="http://schemas.openxmlformats.org/officeDocument/2006/relationships/slide" Target="slides/slide138.xml"/><Relationship Id="rId346" Type="http://schemas.openxmlformats.org/officeDocument/2006/relationships/slide" Target="slides/slide345.xml"/><Relationship Id="rId553" Type="http://schemas.openxmlformats.org/officeDocument/2006/relationships/theme" Target="theme/theme1.xml"/><Relationship Id="rId192" Type="http://schemas.openxmlformats.org/officeDocument/2006/relationships/slide" Target="slides/slide191.xml"/><Relationship Id="rId206" Type="http://schemas.openxmlformats.org/officeDocument/2006/relationships/slide" Target="slides/slide205.xml"/><Relationship Id="rId413" Type="http://schemas.openxmlformats.org/officeDocument/2006/relationships/slide" Target="slides/slide412.xml"/><Relationship Id="rId497" Type="http://schemas.openxmlformats.org/officeDocument/2006/relationships/slide" Target="slides/slide496.xml"/><Relationship Id="rId357" Type="http://schemas.openxmlformats.org/officeDocument/2006/relationships/slide" Target="slides/slide356.xml"/><Relationship Id="rId54" Type="http://schemas.openxmlformats.org/officeDocument/2006/relationships/slide" Target="slides/slide53.xml"/><Relationship Id="rId96" Type="http://schemas.openxmlformats.org/officeDocument/2006/relationships/slide" Target="slides/slide95.xml"/><Relationship Id="rId161" Type="http://schemas.openxmlformats.org/officeDocument/2006/relationships/slide" Target="slides/slide160.xml"/><Relationship Id="rId217" Type="http://schemas.openxmlformats.org/officeDocument/2006/relationships/slide" Target="slides/slide216.xml"/><Relationship Id="rId399" Type="http://schemas.openxmlformats.org/officeDocument/2006/relationships/slide" Target="slides/slide398.xml"/><Relationship Id="rId259" Type="http://schemas.openxmlformats.org/officeDocument/2006/relationships/slide" Target="slides/slide258.xml"/><Relationship Id="rId424" Type="http://schemas.openxmlformats.org/officeDocument/2006/relationships/slide" Target="slides/slide423.xml"/><Relationship Id="rId466" Type="http://schemas.openxmlformats.org/officeDocument/2006/relationships/slide" Target="slides/slide465.xml"/><Relationship Id="rId23" Type="http://schemas.openxmlformats.org/officeDocument/2006/relationships/slide" Target="slides/slide22.xml"/><Relationship Id="rId119" Type="http://schemas.openxmlformats.org/officeDocument/2006/relationships/slide" Target="slides/slide118.xml"/><Relationship Id="rId270" Type="http://schemas.openxmlformats.org/officeDocument/2006/relationships/slide" Target="slides/slide269.xml"/><Relationship Id="rId326" Type="http://schemas.openxmlformats.org/officeDocument/2006/relationships/slide" Target="slides/slide325.xml"/><Relationship Id="rId533" Type="http://schemas.openxmlformats.org/officeDocument/2006/relationships/slide" Target="slides/slide532.xml"/><Relationship Id="rId65" Type="http://schemas.openxmlformats.org/officeDocument/2006/relationships/slide" Target="slides/slide64.xml"/><Relationship Id="rId130" Type="http://schemas.openxmlformats.org/officeDocument/2006/relationships/slide" Target="slides/slide129.xml"/><Relationship Id="rId368" Type="http://schemas.openxmlformats.org/officeDocument/2006/relationships/slide" Target="slides/slide367.xml"/><Relationship Id="rId172" Type="http://schemas.openxmlformats.org/officeDocument/2006/relationships/slide" Target="slides/slide171.xml"/><Relationship Id="rId228" Type="http://schemas.openxmlformats.org/officeDocument/2006/relationships/slide" Target="slides/slide227.xml"/><Relationship Id="rId435" Type="http://schemas.openxmlformats.org/officeDocument/2006/relationships/slide" Target="slides/slide434.xml"/><Relationship Id="rId477" Type="http://schemas.openxmlformats.org/officeDocument/2006/relationships/slide" Target="slides/slide476.xml"/><Relationship Id="rId281" Type="http://schemas.openxmlformats.org/officeDocument/2006/relationships/slide" Target="slides/slide280.xml"/><Relationship Id="rId337" Type="http://schemas.openxmlformats.org/officeDocument/2006/relationships/slide" Target="slides/slide336.xml"/><Relationship Id="rId502" Type="http://schemas.openxmlformats.org/officeDocument/2006/relationships/slide" Target="slides/slide501.xml"/><Relationship Id="rId34" Type="http://schemas.openxmlformats.org/officeDocument/2006/relationships/slide" Target="slides/slide33.xml"/><Relationship Id="rId76" Type="http://schemas.openxmlformats.org/officeDocument/2006/relationships/slide" Target="slides/slide75.xml"/><Relationship Id="rId141" Type="http://schemas.openxmlformats.org/officeDocument/2006/relationships/slide" Target="slides/slide140.xml"/><Relationship Id="rId379" Type="http://schemas.openxmlformats.org/officeDocument/2006/relationships/slide" Target="slides/slide378.xml"/><Relationship Id="rId544" Type="http://schemas.openxmlformats.org/officeDocument/2006/relationships/slide" Target="slides/slide543.xml"/><Relationship Id="rId7" Type="http://schemas.openxmlformats.org/officeDocument/2006/relationships/slide" Target="slides/slide6.xml"/><Relationship Id="rId183" Type="http://schemas.openxmlformats.org/officeDocument/2006/relationships/slide" Target="slides/slide182.xml"/><Relationship Id="rId239" Type="http://schemas.openxmlformats.org/officeDocument/2006/relationships/slide" Target="slides/slide238.xml"/><Relationship Id="rId390" Type="http://schemas.openxmlformats.org/officeDocument/2006/relationships/slide" Target="slides/slide389.xml"/><Relationship Id="rId404" Type="http://schemas.openxmlformats.org/officeDocument/2006/relationships/slide" Target="slides/slide403.xml"/><Relationship Id="rId446" Type="http://schemas.openxmlformats.org/officeDocument/2006/relationships/slide" Target="slides/slide445.xml"/><Relationship Id="rId250" Type="http://schemas.openxmlformats.org/officeDocument/2006/relationships/slide" Target="slides/slide249.xml"/><Relationship Id="rId292" Type="http://schemas.openxmlformats.org/officeDocument/2006/relationships/slide" Target="slides/slide291.xml"/><Relationship Id="rId306" Type="http://schemas.openxmlformats.org/officeDocument/2006/relationships/slide" Target="slides/slide305.xml"/><Relationship Id="rId488" Type="http://schemas.openxmlformats.org/officeDocument/2006/relationships/slide" Target="slides/slide487.xml"/><Relationship Id="rId45" Type="http://schemas.openxmlformats.org/officeDocument/2006/relationships/slide" Target="slides/slide44.xml"/><Relationship Id="rId87" Type="http://schemas.openxmlformats.org/officeDocument/2006/relationships/slide" Target="slides/slide86.xml"/><Relationship Id="rId110" Type="http://schemas.openxmlformats.org/officeDocument/2006/relationships/slide" Target="slides/slide109.xml"/><Relationship Id="rId348" Type="http://schemas.openxmlformats.org/officeDocument/2006/relationships/slide" Target="slides/slide347.xml"/><Relationship Id="rId513" Type="http://schemas.openxmlformats.org/officeDocument/2006/relationships/slide" Target="slides/slide512.xml"/><Relationship Id="rId152" Type="http://schemas.openxmlformats.org/officeDocument/2006/relationships/slide" Target="slides/slide151.xml"/><Relationship Id="rId194" Type="http://schemas.openxmlformats.org/officeDocument/2006/relationships/slide" Target="slides/slide193.xml"/><Relationship Id="rId208" Type="http://schemas.openxmlformats.org/officeDocument/2006/relationships/slide" Target="slides/slide207.xml"/><Relationship Id="rId415" Type="http://schemas.openxmlformats.org/officeDocument/2006/relationships/slide" Target="slides/slide414.xml"/><Relationship Id="rId457" Type="http://schemas.openxmlformats.org/officeDocument/2006/relationships/slide" Target="slides/slide456.xml"/><Relationship Id="rId261" Type="http://schemas.openxmlformats.org/officeDocument/2006/relationships/slide" Target="slides/slide260.xml"/><Relationship Id="rId499" Type="http://schemas.openxmlformats.org/officeDocument/2006/relationships/slide" Target="slides/slide498.xml"/><Relationship Id="rId14" Type="http://schemas.openxmlformats.org/officeDocument/2006/relationships/slide" Target="slides/slide13.xml"/><Relationship Id="rId56" Type="http://schemas.openxmlformats.org/officeDocument/2006/relationships/slide" Target="slides/slide55.xml"/><Relationship Id="rId317" Type="http://schemas.openxmlformats.org/officeDocument/2006/relationships/slide" Target="slides/slide316.xml"/><Relationship Id="rId359" Type="http://schemas.openxmlformats.org/officeDocument/2006/relationships/slide" Target="slides/slide358.xml"/><Relationship Id="rId524" Type="http://schemas.openxmlformats.org/officeDocument/2006/relationships/slide" Target="slides/slide523.xml"/><Relationship Id="rId98" Type="http://schemas.openxmlformats.org/officeDocument/2006/relationships/slide" Target="slides/slide97.xml"/><Relationship Id="rId121" Type="http://schemas.openxmlformats.org/officeDocument/2006/relationships/slide" Target="slides/slide120.xml"/><Relationship Id="rId163" Type="http://schemas.openxmlformats.org/officeDocument/2006/relationships/slide" Target="slides/slide162.xml"/><Relationship Id="rId219" Type="http://schemas.openxmlformats.org/officeDocument/2006/relationships/slide" Target="slides/slide218.xml"/><Relationship Id="rId370" Type="http://schemas.openxmlformats.org/officeDocument/2006/relationships/slide" Target="slides/slide369.xml"/><Relationship Id="rId426" Type="http://schemas.openxmlformats.org/officeDocument/2006/relationships/slide" Target="slides/slide425.xml"/><Relationship Id="rId230" Type="http://schemas.openxmlformats.org/officeDocument/2006/relationships/slide" Target="slides/slide229.xml"/><Relationship Id="rId468" Type="http://schemas.openxmlformats.org/officeDocument/2006/relationships/slide" Target="slides/slide467.xml"/><Relationship Id="rId25" Type="http://schemas.openxmlformats.org/officeDocument/2006/relationships/slide" Target="slides/slide24.xml"/><Relationship Id="rId67" Type="http://schemas.openxmlformats.org/officeDocument/2006/relationships/slide" Target="slides/slide66.xml"/><Relationship Id="rId272" Type="http://schemas.openxmlformats.org/officeDocument/2006/relationships/slide" Target="slides/slide271.xml"/><Relationship Id="rId328" Type="http://schemas.openxmlformats.org/officeDocument/2006/relationships/slide" Target="slides/slide327.xml"/><Relationship Id="rId535" Type="http://schemas.openxmlformats.org/officeDocument/2006/relationships/slide" Target="slides/slide534.xml"/><Relationship Id="rId132" Type="http://schemas.openxmlformats.org/officeDocument/2006/relationships/slide" Target="slides/slide131.xml"/><Relationship Id="rId174" Type="http://schemas.openxmlformats.org/officeDocument/2006/relationships/slide" Target="slides/slide173.xml"/><Relationship Id="rId381" Type="http://schemas.openxmlformats.org/officeDocument/2006/relationships/slide" Target="slides/slide380.xml"/><Relationship Id="rId241" Type="http://schemas.openxmlformats.org/officeDocument/2006/relationships/slide" Target="slides/slide240.xml"/><Relationship Id="rId437" Type="http://schemas.openxmlformats.org/officeDocument/2006/relationships/slide" Target="slides/slide436.xml"/><Relationship Id="rId479" Type="http://schemas.openxmlformats.org/officeDocument/2006/relationships/slide" Target="slides/slide478.xml"/><Relationship Id="rId36" Type="http://schemas.openxmlformats.org/officeDocument/2006/relationships/slide" Target="slides/slide35.xml"/><Relationship Id="rId283" Type="http://schemas.openxmlformats.org/officeDocument/2006/relationships/slide" Target="slides/slide282.xml"/><Relationship Id="rId339" Type="http://schemas.openxmlformats.org/officeDocument/2006/relationships/slide" Target="slides/slide338.xml"/><Relationship Id="rId490" Type="http://schemas.openxmlformats.org/officeDocument/2006/relationships/slide" Target="slides/slide489.xml"/><Relationship Id="rId504" Type="http://schemas.openxmlformats.org/officeDocument/2006/relationships/slide" Target="slides/slide503.xml"/><Relationship Id="rId546" Type="http://schemas.openxmlformats.org/officeDocument/2006/relationships/slide" Target="slides/slide545.xml"/><Relationship Id="rId78" Type="http://schemas.openxmlformats.org/officeDocument/2006/relationships/slide" Target="slides/slide77.xml"/><Relationship Id="rId101" Type="http://schemas.openxmlformats.org/officeDocument/2006/relationships/slide" Target="slides/slide100.xml"/><Relationship Id="rId143" Type="http://schemas.openxmlformats.org/officeDocument/2006/relationships/slide" Target="slides/slide142.xml"/><Relationship Id="rId185" Type="http://schemas.openxmlformats.org/officeDocument/2006/relationships/slide" Target="slides/slide184.xml"/><Relationship Id="rId350" Type="http://schemas.openxmlformats.org/officeDocument/2006/relationships/slide" Target="slides/slide349.xml"/><Relationship Id="rId406" Type="http://schemas.openxmlformats.org/officeDocument/2006/relationships/slide" Target="slides/slide405.xml"/><Relationship Id="rId9" Type="http://schemas.openxmlformats.org/officeDocument/2006/relationships/slide" Target="slides/slide8.xml"/><Relationship Id="rId210" Type="http://schemas.openxmlformats.org/officeDocument/2006/relationships/slide" Target="slides/slide209.xml"/><Relationship Id="rId392" Type="http://schemas.openxmlformats.org/officeDocument/2006/relationships/slide" Target="slides/slide391.xml"/><Relationship Id="rId448" Type="http://schemas.openxmlformats.org/officeDocument/2006/relationships/slide" Target="slides/slide447.xml"/><Relationship Id="rId252" Type="http://schemas.openxmlformats.org/officeDocument/2006/relationships/slide" Target="slides/slide251.xml"/><Relationship Id="rId294" Type="http://schemas.openxmlformats.org/officeDocument/2006/relationships/slide" Target="slides/slide293.xml"/><Relationship Id="rId308" Type="http://schemas.openxmlformats.org/officeDocument/2006/relationships/slide" Target="slides/slide307.xml"/><Relationship Id="rId515" Type="http://schemas.openxmlformats.org/officeDocument/2006/relationships/slide" Target="slides/slide514.xml"/><Relationship Id="rId47" Type="http://schemas.openxmlformats.org/officeDocument/2006/relationships/slide" Target="slides/slide46.xml"/><Relationship Id="rId89" Type="http://schemas.openxmlformats.org/officeDocument/2006/relationships/slide" Target="slides/slide88.xml"/><Relationship Id="rId112" Type="http://schemas.openxmlformats.org/officeDocument/2006/relationships/slide" Target="slides/slide111.xml"/><Relationship Id="rId154" Type="http://schemas.openxmlformats.org/officeDocument/2006/relationships/slide" Target="slides/slide153.xml"/><Relationship Id="rId361" Type="http://schemas.openxmlformats.org/officeDocument/2006/relationships/slide" Target="slides/slide360.xml"/><Relationship Id="rId196" Type="http://schemas.openxmlformats.org/officeDocument/2006/relationships/slide" Target="slides/slide195.xml"/><Relationship Id="rId417" Type="http://schemas.openxmlformats.org/officeDocument/2006/relationships/slide" Target="slides/slide416.xml"/><Relationship Id="rId459" Type="http://schemas.openxmlformats.org/officeDocument/2006/relationships/slide" Target="slides/slide458.xml"/><Relationship Id="rId16" Type="http://schemas.openxmlformats.org/officeDocument/2006/relationships/slide" Target="slides/slide15.xml"/><Relationship Id="rId221" Type="http://schemas.openxmlformats.org/officeDocument/2006/relationships/slide" Target="slides/slide220.xml"/><Relationship Id="rId263" Type="http://schemas.openxmlformats.org/officeDocument/2006/relationships/slide" Target="slides/slide262.xml"/><Relationship Id="rId319" Type="http://schemas.openxmlformats.org/officeDocument/2006/relationships/slide" Target="slides/slide318.xml"/><Relationship Id="rId470" Type="http://schemas.openxmlformats.org/officeDocument/2006/relationships/slide" Target="slides/slide469.xml"/><Relationship Id="rId526" Type="http://schemas.openxmlformats.org/officeDocument/2006/relationships/slide" Target="slides/slide525.xml"/><Relationship Id="rId58" Type="http://schemas.openxmlformats.org/officeDocument/2006/relationships/slide" Target="slides/slide57.xml"/><Relationship Id="rId123" Type="http://schemas.openxmlformats.org/officeDocument/2006/relationships/slide" Target="slides/slide122.xml"/><Relationship Id="rId330" Type="http://schemas.openxmlformats.org/officeDocument/2006/relationships/slide" Target="slides/slide329.xml"/><Relationship Id="rId165" Type="http://schemas.openxmlformats.org/officeDocument/2006/relationships/slide" Target="slides/slide164.xml"/><Relationship Id="rId372" Type="http://schemas.openxmlformats.org/officeDocument/2006/relationships/slide" Target="slides/slide371.xml"/><Relationship Id="rId428" Type="http://schemas.openxmlformats.org/officeDocument/2006/relationships/slide" Target="slides/slide427.xml"/><Relationship Id="rId232" Type="http://schemas.openxmlformats.org/officeDocument/2006/relationships/slide" Target="slides/slide231.xml"/><Relationship Id="rId274" Type="http://schemas.openxmlformats.org/officeDocument/2006/relationships/slide" Target="slides/slide273.xml"/><Relationship Id="rId481" Type="http://schemas.openxmlformats.org/officeDocument/2006/relationships/slide" Target="slides/slide480.xml"/><Relationship Id="rId27" Type="http://schemas.openxmlformats.org/officeDocument/2006/relationships/slide" Target="slides/slide26.xml"/><Relationship Id="rId69" Type="http://schemas.openxmlformats.org/officeDocument/2006/relationships/slide" Target="slides/slide68.xml"/><Relationship Id="rId134" Type="http://schemas.openxmlformats.org/officeDocument/2006/relationships/slide" Target="slides/slide133.xml"/><Relationship Id="rId537" Type="http://schemas.openxmlformats.org/officeDocument/2006/relationships/slide" Target="slides/slide536.xml"/><Relationship Id="rId80" Type="http://schemas.openxmlformats.org/officeDocument/2006/relationships/slide" Target="slides/slide79.xml"/><Relationship Id="rId176" Type="http://schemas.openxmlformats.org/officeDocument/2006/relationships/slide" Target="slides/slide175.xml"/><Relationship Id="rId341" Type="http://schemas.openxmlformats.org/officeDocument/2006/relationships/slide" Target="slides/slide340.xml"/><Relationship Id="rId383" Type="http://schemas.openxmlformats.org/officeDocument/2006/relationships/slide" Target="slides/slide382.xml"/><Relationship Id="rId439" Type="http://schemas.openxmlformats.org/officeDocument/2006/relationships/slide" Target="slides/slide438.xml"/><Relationship Id="rId201" Type="http://schemas.openxmlformats.org/officeDocument/2006/relationships/slide" Target="slides/slide200.xml"/><Relationship Id="rId243" Type="http://schemas.openxmlformats.org/officeDocument/2006/relationships/slide" Target="slides/slide242.xml"/><Relationship Id="rId285" Type="http://schemas.openxmlformats.org/officeDocument/2006/relationships/slide" Target="slides/slide284.xml"/><Relationship Id="rId450" Type="http://schemas.openxmlformats.org/officeDocument/2006/relationships/slide" Target="slides/slide449.xml"/><Relationship Id="rId506" Type="http://schemas.openxmlformats.org/officeDocument/2006/relationships/slide" Target="slides/slide505.xml"/><Relationship Id="rId38" Type="http://schemas.openxmlformats.org/officeDocument/2006/relationships/slide" Target="slides/slide37.xml"/><Relationship Id="rId103" Type="http://schemas.openxmlformats.org/officeDocument/2006/relationships/slide" Target="slides/slide102.xml"/><Relationship Id="rId310" Type="http://schemas.openxmlformats.org/officeDocument/2006/relationships/slide" Target="slides/slide309.xml"/><Relationship Id="rId492" Type="http://schemas.openxmlformats.org/officeDocument/2006/relationships/slide" Target="slides/slide491.xml"/><Relationship Id="rId548" Type="http://schemas.openxmlformats.org/officeDocument/2006/relationships/slide" Target="slides/slide547.xml"/><Relationship Id="rId91" Type="http://schemas.openxmlformats.org/officeDocument/2006/relationships/slide" Target="slides/slide90.xml"/><Relationship Id="rId145" Type="http://schemas.openxmlformats.org/officeDocument/2006/relationships/slide" Target="slides/slide144.xml"/><Relationship Id="rId187" Type="http://schemas.openxmlformats.org/officeDocument/2006/relationships/slide" Target="slides/slide186.xml"/><Relationship Id="rId352" Type="http://schemas.openxmlformats.org/officeDocument/2006/relationships/slide" Target="slides/slide351.xml"/><Relationship Id="rId394" Type="http://schemas.openxmlformats.org/officeDocument/2006/relationships/slide" Target="slides/slide393.xml"/><Relationship Id="rId408" Type="http://schemas.openxmlformats.org/officeDocument/2006/relationships/slide" Target="slides/slide407.xml"/><Relationship Id="rId212" Type="http://schemas.openxmlformats.org/officeDocument/2006/relationships/slide" Target="slides/slide211.xml"/><Relationship Id="rId254" Type="http://schemas.openxmlformats.org/officeDocument/2006/relationships/slide" Target="slides/slide253.xml"/><Relationship Id="rId49" Type="http://schemas.openxmlformats.org/officeDocument/2006/relationships/slide" Target="slides/slide48.xml"/><Relationship Id="rId114" Type="http://schemas.openxmlformats.org/officeDocument/2006/relationships/slide" Target="slides/slide113.xml"/><Relationship Id="rId296" Type="http://schemas.openxmlformats.org/officeDocument/2006/relationships/slide" Target="slides/slide295.xml"/><Relationship Id="rId461" Type="http://schemas.openxmlformats.org/officeDocument/2006/relationships/slide" Target="slides/slide460.xml"/><Relationship Id="rId517" Type="http://schemas.openxmlformats.org/officeDocument/2006/relationships/slide" Target="slides/slide516.xml"/><Relationship Id="rId60" Type="http://schemas.openxmlformats.org/officeDocument/2006/relationships/slide" Target="slides/slide59.xml"/><Relationship Id="rId156" Type="http://schemas.openxmlformats.org/officeDocument/2006/relationships/slide" Target="slides/slide155.xml"/><Relationship Id="rId198" Type="http://schemas.openxmlformats.org/officeDocument/2006/relationships/slide" Target="slides/slide197.xml"/><Relationship Id="rId321" Type="http://schemas.openxmlformats.org/officeDocument/2006/relationships/slide" Target="slides/slide320.xml"/><Relationship Id="rId363" Type="http://schemas.openxmlformats.org/officeDocument/2006/relationships/slide" Target="slides/slide362.xml"/><Relationship Id="rId419" Type="http://schemas.openxmlformats.org/officeDocument/2006/relationships/slide" Target="slides/slide418.xml"/><Relationship Id="rId223" Type="http://schemas.openxmlformats.org/officeDocument/2006/relationships/slide" Target="slides/slide222.xml"/><Relationship Id="rId430" Type="http://schemas.openxmlformats.org/officeDocument/2006/relationships/slide" Target="slides/slide429.xml"/><Relationship Id="rId18" Type="http://schemas.openxmlformats.org/officeDocument/2006/relationships/slide" Target="slides/slide17.xml"/><Relationship Id="rId265" Type="http://schemas.openxmlformats.org/officeDocument/2006/relationships/slide" Target="slides/slide264.xml"/><Relationship Id="rId472" Type="http://schemas.openxmlformats.org/officeDocument/2006/relationships/slide" Target="slides/slide471.xml"/><Relationship Id="rId528" Type="http://schemas.openxmlformats.org/officeDocument/2006/relationships/slide" Target="slides/slide527.xml"/><Relationship Id="rId125" Type="http://schemas.openxmlformats.org/officeDocument/2006/relationships/slide" Target="slides/slide124.xml"/><Relationship Id="rId167" Type="http://schemas.openxmlformats.org/officeDocument/2006/relationships/slide" Target="slides/slide166.xml"/><Relationship Id="rId332" Type="http://schemas.openxmlformats.org/officeDocument/2006/relationships/slide" Target="slides/slide331.xml"/><Relationship Id="rId374" Type="http://schemas.openxmlformats.org/officeDocument/2006/relationships/slide" Target="slides/slide373.xml"/><Relationship Id="rId71" Type="http://schemas.openxmlformats.org/officeDocument/2006/relationships/slide" Target="slides/slide70.xml"/><Relationship Id="rId234" Type="http://schemas.openxmlformats.org/officeDocument/2006/relationships/slide" Target="slides/slide233.xml"/><Relationship Id="rId2" Type="http://schemas.openxmlformats.org/officeDocument/2006/relationships/slide" Target="slides/slide1.xml"/><Relationship Id="rId29" Type="http://schemas.openxmlformats.org/officeDocument/2006/relationships/slide" Target="slides/slide28.xml"/><Relationship Id="rId276" Type="http://schemas.openxmlformats.org/officeDocument/2006/relationships/slide" Target="slides/slide275.xml"/><Relationship Id="rId441" Type="http://schemas.openxmlformats.org/officeDocument/2006/relationships/slide" Target="slides/slide440.xml"/><Relationship Id="rId483" Type="http://schemas.openxmlformats.org/officeDocument/2006/relationships/slide" Target="slides/slide482.xml"/><Relationship Id="rId539" Type="http://schemas.openxmlformats.org/officeDocument/2006/relationships/slide" Target="slides/slide538.xml"/><Relationship Id="rId40" Type="http://schemas.openxmlformats.org/officeDocument/2006/relationships/slide" Target="slides/slide39.xml"/><Relationship Id="rId136" Type="http://schemas.openxmlformats.org/officeDocument/2006/relationships/slide" Target="slides/slide135.xml"/><Relationship Id="rId178" Type="http://schemas.openxmlformats.org/officeDocument/2006/relationships/slide" Target="slides/slide177.xml"/><Relationship Id="rId301" Type="http://schemas.openxmlformats.org/officeDocument/2006/relationships/slide" Target="slides/slide300.xml"/><Relationship Id="rId343" Type="http://schemas.openxmlformats.org/officeDocument/2006/relationships/slide" Target="slides/slide342.xml"/><Relationship Id="rId550" Type="http://schemas.openxmlformats.org/officeDocument/2006/relationships/slide" Target="slides/slide549.xml"/><Relationship Id="rId82" Type="http://schemas.openxmlformats.org/officeDocument/2006/relationships/slide" Target="slides/slide81.xml"/><Relationship Id="rId203" Type="http://schemas.openxmlformats.org/officeDocument/2006/relationships/slide" Target="slides/slide202.xml"/><Relationship Id="rId385" Type="http://schemas.openxmlformats.org/officeDocument/2006/relationships/slide" Target="slides/slide384.xml"/><Relationship Id="rId245" Type="http://schemas.openxmlformats.org/officeDocument/2006/relationships/slide" Target="slides/slide244.xml"/><Relationship Id="rId287" Type="http://schemas.openxmlformats.org/officeDocument/2006/relationships/slide" Target="slides/slide286.xml"/><Relationship Id="rId410" Type="http://schemas.openxmlformats.org/officeDocument/2006/relationships/slide" Target="slides/slide409.xml"/><Relationship Id="rId452" Type="http://schemas.openxmlformats.org/officeDocument/2006/relationships/slide" Target="slides/slide451.xml"/><Relationship Id="rId494" Type="http://schemas.openxmlformats.org/officeDocument/2006/relationships/slide" Target="slides/slide493.xml"/><Relationship Id="rId508" Type="http://schemas.openxmlformats.org/officeDocument/2006/relationships/slide" Target="slides/slide507.xml"/><Relationship Id="rId105" Type="http://schemas.openxmlformats.org/officeDocument/2006/relationships/slide" Target="slides/slide104.xml"/><Relationship Id="rId147" Type="http://schemas.openxmlformats.org/officeDocument/2006/relationships/slide" Target="slides/slide146.xml"/><Relationship Id="rId312" Type="http://schemas.openxmlformats.org/officeDocument/2006/relationships/slide" Target="slides/slide311.xml"/><Relationship Id="rId354" Type="http://schemas.openxmlformats.org/officeDocument/2006/relationships/slide" Target="slides/slide353.xml"/><Relationship Id="rId51" Type="http://schemas.openxmlformats.org/officeDocument/2006/relationships/slide" Target="slides/slide50.xml"/><Relationship Id="rId93" Type="http://schemas.openxmlformats.org/officeDocument/2006/relationships/slide" Target="slides/slide92.xml"/><Relationship Id="rId189" Type="http://schemas.openxmlformats.org/officeDocument/2006/relationships/slide" Target="slides/slide188.xml"/><Relationship Id="rId396" Type="http://schemas.openxmlformats.org/officeDocument/2006/relationships/slide" Target="slides/slide395.xml"/><Relationship Id="rId214" Type="http://schemas.openxmlformats.org/officeDocument/2006/relationships/slide" Target="slides/slide213.xml"/><Relationship Id="rId256" Type="http://schemas.openxmlformats.org/officeDocument/2006/relationships/slide" Target="slides/slide255.xml"/><Relationship Id="rId298" Type="http://schemas.openxmlformats.org/officeDocument/2006/relationships/slide" Target="slides/slide297.xml"/><Relationship Id="rId421" Type="http://schemas.openxmlformats.org/officeDocument/2006/relationships/slide" Target="slides/slide420.xml"/><Relationship Id="rId463" Type="http://schemas.openxmlformats.org/officeDocument/2006/relationships/slide" Target="slides/slide462.xml"/><Relationship Id="rId519" Type="http://schemas.openxmlformats.org/officeDocument/2006/relationships/slide" Target="slides/slide518.xml"/><Relationship Id="rId116" Type="http://schemas.openxmlformats.org/officeDocument/2006/relationships/slide" Target="slides/slide115.xml"/><Relationship Id="rId158" Type="http://schemas.openxmlformats.org/officeDocument/2006/relationships/slide" Target="slides/slide157.xml"/><Relationship Id="rId323" Type="http://schemas.openxmlformats.org/officeDocument/2006/relationships/slide" Target="slides/slide322.xml"/><Relationship Id="rId530" Type="http://schemas.openxmlformats.org/officeDocument/2006/relationships/slide" Target="slides/slide529.xml"/><Relationship Id="rId20" Type="http://schemas.openxmlformats.org/officeDocument/2006/relationships/slide" Target="slides/slide19.xml"/><Relationship Id="rId62" Type="http://schemas.openxmlformats.org/officeDocument/2006/relationships/slide" Target="slides/slide61.xml"/><Relationship Id="rId365" Type="http://schemas.openxmlformats.org/officeDocument/2006/relationships/slide" Target="slides/slide364.xml"/><Relationship Id="rId225" Type="http://schemas.openxmlformats.org/officeDocument/2006/relationships/slide" Target="slides/slide224.xml"/><Relationship Id="rId267" Type="http://schemas.openxmlformats.org/officeDocument/2006/relationships/slide" Target="slides/slide266.xml"/><Relationship Id="rId432" Type="http://schemas.openxmlformats.org/officeDocument/2006/relationships/slide" Target="slides/slide431.xml"/><Relationship Id="rId474" Type="http://schemas.openxmlformats.org/officeDocument/2006/relationships/slide" Target="slides/slide473.xml"/><Relationship Id="rId127" Type="http://schemas.openxmlformats.org/officeDocument/2006/relationships/slide" Target="slides/slide126.xml"/><Relationship Id="rId31" Type="http://schemas.openxmlformats.org/officeDocument/2006/relationships/slide" Target="slides/slide30.xml"/><Relationship Id="rId73" Type="http://schemas.openxmlformats.org/officeDocument/2006/relationships/slide" Target="slides/slide72.xml"/><Relationship Id="rId169" Type="http://schemas.openxmlformats.org/officeDocument/2006/relationships/slide" Target="slides/slide168.xml"/><Relationship Id="rId334" Type="http://schemas.openxmlformats.org/officeDocument/2006/relationships/slide" Target="slides/slide333.xml"/><Relationship Id="rId376" Type="http://schemas.openxmlformats.org/officeDocument/2006/relationships/slide" Target="slides/slide375.xml"/><Relationship Id="rId541" Type="http://schemas.openxmlformats.org/officeDocument/2006/relationships/slide" Target="slides/slide540.xml"/><Relationship Id="rId4" Type="http://schemas.openxmlformats.org/officeDocument/2006/relationships/slide" Target="slides/slide3.xml"/><Relationship Id="rId180" Type="http://schemas.openxmlformats.org/officeDocument/2006/relationships/slide" Target="slides/slide179.xml"/><Relationship Id="rId236" Type="http://schemas.openxmlformats.org/officeDocument/2006/relationships/slide" Target="slides/slide235.xml"/><Relationship Id="rId278" Type="http://schemas.openxmlformats.org/officeDocument/2006/relationships/slide" Target="slides/slide277.xml"/><Relationship Id="rId401" Type="http://schemas.openxmlformats.org/officeDocument/2006/relationships/slide" Target="slides/slide400.xml"/><Relationship Id="rId443" Type="http://schemas.openxmlformats.org/officeDocument/2006/relationships/slide" Target="slides/slide442.xml"/><Relationship Id="rId303" Type="http://schemas.openxmlformats.org/officeDocument/2006/relationships/slide" Target="slides/slide302.xml"/><Relationship Id="rId485" Type="http://schemas.openxmlformats.org/officeDocument/2006/relationships/slide" Target="slides/slide484.xml"/><Relationship Id="rId42" Type="http://schemas.openxmlformats.org/officeDocument/2006/relationships/slide" Target="slides/slide41.xml"/><Relationship Id="rId84" Type="http://schemas.openxmlformats.org/officeDocument/2006/relationships/slide" Target="slides/slide83.xml"/><Relationship Id="rId138" Type="http://schemas.openxmlformats.org/officeDocument/2006/relationships/slide" Target="slides/slide137.xml"/><Relationship Id="rId345" Type="http://schemas.openxmlformats.org/officeDocument/2006/relationships/slide" Target="slides/slide344.xml"/><Relationship Id="rId387" Type="http://schemas.openxmlformats.org/officeDocument/2006/relationships/slide" Target="slides/slide386.xml"/><Relationship Id="rId510" Type="http://schemas.openxmlformats.org/officeDocument/2006/relationships/slide" Target="slides/slide509.xml"/><Relationship Id="rId552" Type="http://schemas.openxmlformats.org/officeDocument/2006/relationships/viewProps" Target="viewProps.xml"/><Relationship Id="rId191" Type="http://schemas.openxmlformats.org/officeDocument/2006/relationships/slide" Target="slides/slide190.xml"/><Relationship Id="rId205" Type="http://schemas.openxmlformats.org/officeDocument/2006/relationships/slide" Target="slides/slide204.xml"/><Relationship Id="rId247" Type="http://schemas.openxmlformats.org/officeDocument/2006/relationships/slide" Target="slides/slide246.xml"/><Relationship Id="rId412" Type="http://schemas.openxmlformats.org/officeDocument/2006/relationships/slide" Target="slides/slide411.xml"/><Relationship Id="rId107" Type="http://schemas.openxmlformats.org/officeDocument/2006/relationships/slide" Target="slides/slide106.xml"/><Relationship Id="rId289" Type="http://schemas.openxmlformats.org/officeDocument/2006/relationships/slide" Target="slides/slide288.xml"/><Relationship Id="rId454" Type="http://schemas.openxmlformats.org/officeDocument/2006/relationships/slide" Target="slides/slide453.xml"/><Relationship Id="rId496" Type="http://schemas.openxmlformats.org/officeDocument/2006/relationships/slide" Target="slides/slide495.xml"/><Relationship Id="rId11" Type="http://schemas.openxmlformats.org/officeDocument/2006/relationships/slide" Target="slides/slide10.xml"/><Relationship Id="rId53" Type="http://schemas.openxmlformats.org/officeDocument/2006/relationships/slide" Target="slides/slide52.xml"/><Relationship Id="rId149" Type="http://schemas.openxmlformats.org/officeDocument/2006/relationships/slide" Target="slides/slide148.xml"/><Relationship Id="rId314" Type="http://schemas.openxmlformats.org/officeDocument/2006/relationships/slide" Target="slides/slide313.xml"/><Relationship Id="rId356" Type="http://schemas.openxmlformats.org/officeDocument/2006/relationships/slide" Target="slides/slide355.xml"/><Relationship Id="rId398" Type="http://schemas.openxmlformats.org/officeDocument/2006/relationships/slide" Target="slides/slide397.xml"/><Relationship Id="rId521" Type="http://schemas.openxmlformats.org/officeDocument/2006/relationships/slide" Target="slides/slide520.xml"/><Relationship Id="rId95" Type="http://schemas.openxmlformats.org/officeDocument/2006/relationships/slide" Target="slides/slide94.xml"/><Relationship Id="rId160" Type="http://schemas.openxmlformats.org/officeDocument/2006/relationships/slide" Target="slides/slide159.xml"/><Relationship Id="rId216" Type="http://schemas.openxmlformats.org/officeDocument/2006/relationships/slide" Target="slides/slide215.xml"/><Relationship Id="rId423" Type="http://schemas.openxmlformats.org/officeDocument/2006/relationships/slide" Target="slides/slide422.xml"/><Relationship Id="rId258" Type="http://schemas.openxmlformats.org/officeDocument/2006/relationships/slide" Target="slides/slide257.xml"/><Relationship Id="rId465" Type="http://schemas.openxmlformats.org/officeDocument/2006/relationships/slide" Target="slides/slide464.xml"/><Relationship Id="rId22" Type="http://schemas.openxmlformats.org/officeDocument/2006/relationships/slide" Target="slides/slide21.xml"/><Relationship Id="rId64" Type="http://schemas.openxmlformats.org/officeDocument/2006/relationships/slide" Target="slides/slide63.xml"/><Relationship Id="rId118" Type="http://schemas.openxmlformats.org/officeDocument/2006/relationships/slide" Target="slides/slide117.xml"/><Relationship Id="rId325" Type="http://schemas.openxmlformats.org/officeDocument/2006/relationships/slide" Target="slides/slide324.xml"/><Relationship Id="rId367" Type="http://schemas.openxmlformats.org/officeDocument/2006/relationships/slide" Target="slides/slide366.xml"/><Relationship Id="rId532" Type="http://schemas.openxmlformats.org/officeDocument/2006/relationships/slide" Target="slides/slide531.xml"/><Relationship Id="rId171" Type="http://schemas.openxmlformats.org/officeDocument/2006/relationships/slide" Target="slides/slide170.xml"/><Relationship Id="rId227" Type="http://schemas.openxmlformats.org/officeDocument/2006/relationships/slide" Target="slides/slide226.xml"/><Relationship Id="rId269" Type="http://schemas.openxmlformats.org/officeDocument/2006/relationships/slide" Target="slides/slide268.xml"/><Relationship Id="rId434" Type="http://schemas.openxmlformats.org/officeDocument/2006/relationships/slide" Target="slides/slide433.xml"/><Relationship Id="rId476" Type="http://schemas.openxmlformats.org/officeDocument/2006/relationships/slide" Target="slides/slide475.xml"/><Relationship Id="rId33" Type="http://schemas.openxmlformats.org/officeDocument/2006/relationships/slide" Target="slides/slide32.xml"/><Relationship Id="rId129" Type="http://schemas.openxmlformats.org/officeDocument/2006/relationships/slide" Target="slides/slide128.xml"/><Relationship Id="rId280" Type="http://schemas.openxmlformats.org/officeDocument/2006/relationships/slide" Target="slides/slide279.xml"/><Relationship Id="rId336" Type="http://schemas.openxmlformats.org/officeDocument/2006/relationships/slide" Target="slides/slide335.xml"/><Relationship Id="rId501" Type="http://schemas.openxmlformats.org/officeDocument/2006/relationships/slide" Target="slides/slide500.xml"/><Relationship Id="rId543" Type="http://schemas.openxmlformats.org/officeDocument/2006/relationships/slide" Target="slides/slide542.xml"/><Relationship Id="rId75" Type="http://schemas.openxmlformats.org/officeDocument/2006/relationships/slide" Target="slides/slide74.xml"/><Relationship Id="rId140" Type="http://schemas.openxmlformats.org/officeDocument/2006/relationships/slide" Target="slides/slide139.xml"/><Relationship Id="rId182" Type="http://schemas.openxmlformats.org/officeDocument/2006/relationships/slide" Target="slides/slide181.xml"/><Relationship Id="rId378" Type="http://schemas.openxmlformats.org/officeDocument/2006/relationships/slide" Target="slides/slide377.xml"/><Relationship Id="rId403" Type="http://schemas.openxmlformats.org/officeDocument/2006/relationships/slide" Target="slides/slide402.xml"/><Relationship Id="rId6" Type="http://schemas.openxmlformats.org/officeDocument/2006/relationships/slide" Target="slides/slide5.xml"/><Relationship Id="rId238" Type="http://schemas.openxmlformats.org/officeDocument/2006/relationships/slide" Target="slides/slide237.xml"/><Relationship Id="rId445" Type="http://schemas.openxmlformats.org/officeDocument/2006/relationships/slide" Target="slides/slide444.xml"/><Relationship Id="rId487" Type="http://schemas.openxmlformats.org/officeDocument/2006/relationships/slide" Target="slides/slide486.xml"/><Relationship Id="rId291" Type="http://schemas.openxmlformats.org/officeDocument/2006/relationships/slide" Target="slides/slide290.xml"/><Relationship Id="rId305" Type="http://schemas.openxmlformats.org/officeDocument/2006/relationships/slide" Target="slides/slide304.xml"/><Relationship Id="rId347" Type="http://schemas.openxmlformats.org/officeDocument/2006/relationships/slide" Target="slides/slide346.xml"/><Relationship Id="rId512" Type="http://schemas.openxmlformats.org/officeDocument/2006/relationships/slide" Target="slides/slide511.xml"/><Relationship Id="rId44" Type="http://schemas.openxmlformats.org/officeDocument/2006/relationships/slide" Target="slides/slide43.xml"/><Relationship Id="rId86" Type="http://schemas.openxmlformats.org/officeDocument/2006/relationships/slide" Target="slides/slide85.xml"/><Relationship Id="rId151" Type="http://schemas.openxmlformats.org/officeDocument/2006/relationships/slide" Target="slides/slide150.xml"/><Relationship Id="rId389" Type="http://schemas.openxmlformats.org/officeDocument/2006/relationships/slide" Target="slides/slide388.xml"/><Relationship Id="rId554" Type="http://schemas.openxmlformats.org/officeDocument/2006/relationships/tableStyles" Target="tableStyles.xml"/><Relationship Id="rId193" Type="http://schemas.openxmlformats.org/officeDocument/2006/relationships/slide" Target="slides/slide192.xml"/><Relationship Id="rId207" Type="http://schemas.openxmlformats.org/officeDocument/2006/relationships/slide" Target="slides/slide206.xml"/><Relationship Id="rId249" Type="http://schemas.openxmlformats.org/officeDocument/2006/relationships/slide" Target="slides/slide248.xml"/><Relationship Id="rId414" Type="http://schemas.openxmlformats.org/officeDocument/2006/relationships/slide" Target="slides/slide413.xml"/><Relationship Id="rId456" Type="http://schemas.openxmlformats.org/officeDocument/2006/relationships/slide" Target="slides/slide455.xml"/><Relationship Id="rId498" Type="http://schemas.openxmlformats.org/officeDocument/2006/relationships/slide" Target="slides/slide497.xml"/><Relationship Id="rId13" Type="http://schemas.openxmlformats.org/officeDocument/2006/relationships/slide" Target="slides/slide12.xml"/><Relationship Id="rId109" Type="http://schemas.openxmlformats.org/officeDocument/2006/relationships/slide" Target="slides/slide108.xml"/><Relationship Id="rId260" Type="http://schemas.openxmlformats.org/officeDocument/2006/relationships/slide" Target="slides/slide259.xml"/><Relationship Id="rId316" Type="http://schemas.openxmlformats.org/officeDocument/2006/relationships/slide" Target="slides/slide315.xml"/><Relationship Id="rId523" Type="http://schemas.openxmlformats.org/officeDocument/2006/relationships/slide" Target="slides/slide522.xml"/><Relationship Id="rId55" Type="http://schemas.openxmlformats.org/officeDocument/2006/relationships/slide" Target="slides/slide54.xml"/><Relationship Id="rId97" Type="http://schemas.openxmlformats.org/officeDocument/2006/relationships/slide" Target="slides/slide96.xml"/><Relationship Id="rId120" Type="http://schemas.openxmlformats.org/officeDocument/2006/relationships/slide" Target="slides/slide119.xml"/><Relationship Id="rId358" Type="http://schemas.openxmlformats.org/officeDocument/2006/relationships/slide" Target="slides/slide357.xml"/><Relationship Id="rId162" Type="http://schemas.openxmlformats.org/officeDocument/2006/relationships/slide" Target="slides/slide161.xml"/><Relationship Id="rId218" Type="http://schemas.openxmlformats.org/officeDocument/2006/relationships/slide" Target="slides/slide217.xml"/><Relationship Id="rId425" Type="http://schemas.openxmlformats.org/officeDocument/2006/relationships/slide" Target="slides/slide424.xml"/><Relationship Id="rId467" Type="http://schemas.openxmlformats.org/officeDocument/2006/relationships/slide" Target="slides/slide466.xml"/><Relationship Id="rId271" Type="http://schemas.openxmlformats.org/officeDocument/2006/relationships/slide" Target="slides/slide270.xml"/><Relationship Id="rId24" Type="http://schemas.openxmlformats.org/officeDocument/2006/relationships/slide" Target="slides/slide23.xml"/><Relationship Id="rId66" Type="http://schemas.openxmlformats.org/officeDocument/2006/relationships/slide" Target="slides/slide65.xml"/><Relationship Id="rId131" Type="http://schemas.openxmlformats.org/officeDocument/2006/relationships/slide" Target="slides/slide130.xml"/><Relationship Id="rId327" Type="http://schemas.openxmlformats.org/officeDocument/2006/relationships/slide" Target="slides/slide326.xml"/><Relationship Id="rId369" Type="http://schemas.openxmlformats.org/officeDocument/2006/relationships/slide" Target="slides/slide368.xml"/><Relationship Id="rId534" Type="http://schemas.openxmlformats.org/officeDocument/2006/relationships/slide" Target="slides/slide533.xml"/><Relationship Id="rId173" Type="http://schemas.openxmlformats.org/officeDocument/2006/relationships/slide" Target="slides/slide172.xml"/><Relationship Id="rId229" Type="http://schemas.openxmlformats.org/officeDocument/2006/relationships/slide" Target="slides/slide228.xml"/><Relationship Id="rId380" Type="http://schemas.openxmlformats.org/officeDocument/2006/relationships/slide" Target="slides/slide379.xml"/><Relationship Id="rId436" Type="http://schemas.openxmlformats.org/officeDocument/2006/relationships/slide" Target="slides/slide435.xml"/><Relationship Id="rId240" Type="http://schemas.openxmlformats.org/officeDocument/2006/relationships/slide" Target="slides/slide239.xml"/><Relationship Id="rId478" Type="http://schemas.openxmlformats.org/officeDocument/2006/relationships/slide" Target="slides/slide477.xml"/><Relationship Id="rId35" Type="http://schemas.openxmlformats.org/officeDocument/2006/relationships/slide" Target="slides/slide34.xml"/><Relationship Id="rId77" Type="http://schemas.openxmlformats.org/officeDocument/2006/relationships/slide" Target="slides/slide76.xml"/><Relationship Id="rId100" Type="http://schemas.openxmlformats.org/officeDocument/2006/relationships/slide" Target="slides/slide99.xml"/><Relationship Id="rId282" Type="http://schemas.openxmlformats.org/officeDocument/2006/relationships/slide" Target="slides/slide281.xml"/><Relationship Id="rId338" Type="http://schemas.openxmlformats.org/officeDocument/2006/relationships/slide" Target="slides/slide337.xml"/><Relationship Id="rId503" Type="http://schemas.openxmlformats.org/officeDocument/2006/relationships/slide" Target="slides/slide502.xml"/><Relationship Id="rId545" Type="http://schemas.openxmlformats.org/officeDocument/2006/relationships/slide" Target="slides/slide544.xml"/><Relationship Id="rId8" Type="http://schemas.openxmlformats.org/officeDocument/2006/relationships/slide" Target="slides/slide7.xml"/><Relationship Id="rId142" Type="http://schemas.openxmlformats.org/officeDocument/2006/relationships/slide" Target="slides/slide141.xml"/><Relationship Id="rId184" Type="http://schemas.openxmlformats.org/officeDocument/2006/relationships/slide" Target="slides/slide183.xml"/><Relationship Id="rId391" Type="http://schemas.openxmlformats.org/officeDocument/2006/relationships/slide" Target="slides/slide390.xml"/><Relationship Id="rId405" Type="http://schemas.openxmlformats.org/officeDocument/2006/relationships/slide" Target="slides/slide404.xml"/><Relationship Id="rId447" Type="http://schemas.openxmlformats.org/officeDocument/2006/relationships/slide" Target="slides/slide446.xml"/><Relationship Id="rId251" Type="http://schemas.openxmlformats.org/officeDocument/2006/relationships/slide" Target="slides/slide250.xml"/><Relationship Id="rId489" Type="http://schemas.openxmlformats.org/officeDocument/2006/relationships/slide" Target="slides/slide488.xml"/><Relationship Id="rId46" Type="http://schemas.openxmlformats.org/officeDocument/2006/relationships/slide" Target="slides/slide45.xml"/><Relationship Id="rId293" Type="http://schemas.openxmlformats.org/officeDocument/2006/relationships/slide" Target="slides/slide292.xml"/><Relationship Id="rId307" Type="http://schemas.openxmlformats.org/officeDocument/2006/relationships/slide" Target="slides/slide306.xml"/><Relationship Id="rId349" Type="http://schemas.openxmlformats.org/officeDocument/2006/relationships/slide" Target="slides/slide348.xml"/><Relationship Id="rId514" Type="http://schemas.openxmlformats.org/officeDocument/2006/relationships/slide" Target="slides/slide513.xml"/><Relationship Id="rId88" Type="http://schemas.openxmlformats.org/officeDocument/2006/relationships/slide" Target="slides/slide87.xml"/><Relationship Id="rId111" Type="http://schemas.openxmlformats.org/officeDocument/2006/relationships/slide" Target="slides/slide110.xml"/><Relationship Id="rId153" Type="http://schemas.openxmlformats.org/officeDocument/2006/relationships/slide" Target="slides/slide152.xml"/><Relationship Id="rId195" Type="http://schemas.openxmlformats.org/officeDocument/2006/relationships/slide" Target="slides/slide194.xml"/><Relationship Id="rId209" Type="http://schemas.openxmlformats.org/officeDocument/2006/relationships/slide" Target="slides/slide208.xml"/><Relationship Id="rId360" Type="http://schemas.openxmlformats.org/officeDocument/2006/relationships/slide" Target="slides/slide359.xml"/><Relationship Id="rId416" Type="http://schemas.openxmlformats.org/officeDocument/2006/relationships/slide" Target="slides/slide415.xml"/><Relationship Id="rId220" Type="http://schemas.openxmlformats.org/officeDocument/2006/relationships/slide" Target="slides/slide219.xml"/><Relationship Id="rId458" Type="http://schemas.openxmlformats.org/officeDocument/2006/relationships/slide" Target="slides/slide457.xml"/><Relationship Id="rId15" Type="http://schemas.openxmlformats.org/officeDocument/2006/relationships/slide" Target="slides/slide14.xml"/><Relationship Id="rId57" Type="http://schemas.openxmlformats.org/officeDocument/2006/relationships/slide" Target="slides/slide56.xml"/><Relationship Id="rId262" Type="http://schemas.openxmlformats.org/officeDocument/2006/relationships/slide" Target="slides/slide261.xml"/><Relationship Id="rId318" Type="http://schemas.openxmlformats.org/officeDocument/2006/relationships/slide" Target="slides/slide317.xml"/><Relationship Id="rId525" Type="http://schemas.openxmlformats.org/officeDocument/2006/relationships/slide" Target="slides/slide524.xml"/><Relationship Id="rId99" Type="http://schemas.openxmlformats.org/officeDocument/2006/relationships/slide" Target="slides/slide98.xml"/><Relationship Id="rId122" Type="http://schemas.openxmlformats.org/officeDocument/2006/relationships/slide" Target="slides/slide121.xml"/><Relationship Id="rId164" Type="http://schemas.openxmlformats.org/officeDocument/2006/relationships/slide" Target="slides/slide163.xml"/><Relationship Id="rId371" Type="http://schemas.openxmlformats.org/officeDocument/2006/relationships/slide" Target="slides/slide370.xml"/><Relationship Id="rId427" Type="http://schemas.openxmlformats.org/officeDocument/2006/relationships/slide" Target="slides/slide426.xml"/><Relationship Id="rId469" Type="http://schemas.openxmlformats.org/officeDocument/2006/relationships/slide" Target="slides/slide468.xml"/><Relationship Id="rId26" Type="http://schemas.openxmlformats.org/officeDocument/2006/relationships/slide" Target="slides/slide25.xml"/><Relationship Id="rId231" Type="http://schemas.openxmlformats.org/officeDocument/2006/relationships/slide" Target="slides/slide230.xml"/><Relationship Id="rId273" Type="http://schemas.openxmlformats.org/officeDocument/2006/relationships/slide" Target="slides/slide272.xml"/><Relationship Id="rId329" Type="http://schemas.openxmlformats.org/officeDocument/2006/relationships/slide" Target="slides/slide328.xml"/><Relationship Id="rId480" Type="http://schemas.openxmlformats.org/officeDocument/2006/relationships/slide" Target="slides/slide479.xml"/><Relationship Id="rId536" Type="http://schemas.openxmlformats.org/officeDocument/2006/relationships/slide" Target="slides/slide535.xml"/><Relationship Id="rId68" Type="http://schemas.openxmlformats.org/officeDocument/2006/relationships/slide" Target="slides/slide67.xml"/><Relationship Id="rId133" Type="http://schemas.openxmlformats.org/officeDocument/2006/relationships/slide" Target="slides/slide132.xml"/><Relationship Id="rId175" Type="http://schemas.openxmlformats.org/officeDocument/2006/relationships/slide" Target="slides/slide174.xml"/><Relationship Id="rId340" Type="http://schemas.openxmlformats.org/officeDocument/2006/relationships/slide" Target="slides/slide339.xml"/><Relationship Id="rId200" Type="http://schemas.openxmlformats.org/officeDocument/2006/relationships/slide" Target="slides/slide199.xml"/><Relationship Id="rId382" Type="http://schemas.openxmlformats.org/officeDocument/2006/relationships/slide" Target="slides/slide381.xml"/><Relationship Id="rId438" Type="http://schemas.openxmlformats.org/officeDocument/2006/relationships/slide" Target="slides/slide437.xml"/><Relationship Id="rId242" Type="http://schemas.openxmlformats.org/officeDocument/2006/relationships/slide" Target="slides/slide241.xml"/><Relationship Id="rId284" Type="http://schemas.openxmlformats.org/officeDocument/2006/relationships/slide" Target="slides/slide283.xml"/><Relationship Id="rId491" Type="http://schemas.openxmlformats.org/officeDocument/2006/relationships/slide" Target="slides/slide490.xml"/><Relationship Id="rId505" Type="http://schemas.openxmlformats.org/officeDocument/2006/relationships/slide" Target="slides/slide504.xml"/><Relationship Id="rId37" Type="http://schemas.openxmlformats.org/officeDocument/2006/relationships/slide" Target="slides/slide36.xml"/><Relationship Id="rId79" Type="http://schemas.openxmlformats.org/officeDocument/2006/relationships/slide" Target="slides/slide78.xml"/><Relationship Id="rId102" Type="http://schemas.openxmlformats.org/officeDocument/2006/relationships/slide" Target="slides/slide101.xml"/><Relationship Id="rId144" Type="http://schemas.openxmlformats.org/officeDocument/2006/relationships/slide" Target="slides/slide143.xml"/><Relationship Id="rId547" Type="http://schemas.openxmlformats.org/officeDocument/2006/relationships/slide" Target="slides/slide546.xml"/><Relationship Id="rId90" Type="http://schemas.openxmlformats.org/officeDocument/2006/relationships/slide" Target="slides/slide89.xml"/><Relationship Id="rId186" Type="http://schemas.openxmlformats.org/officeDocument/2006/relationships/slide" Target="slides/slide185.xml"/><Relationship Id="rId351" Type="http://schemas.openxmlformats.org/officeDocument/2006/relationships/slide" Target="slides/slide350.xml"/><Relationship Id="rId393" Type="http://schemas.openxmlformats.org/officeDocument/2006/relationships/slide" Target="slides/slide392.xml"/><Relationship Id="rId407" Type="http://schemas.openxmlformats.org/officeDocument/2006/relationships/slide" Target="slides/slide406.xml"/><Relationship Id="rId449" Type="http://schemas.openxmlformats.org/officeDocument/2006/relationships/slide" Target="slides/slide448.xml"/><Relationship Id="rId211" Type="http://schemas.openxmlformats.org/officeDocument/2006/relationships/slide" Target="slides/slide210.xml"/><Relationship Id="rId253" Type="http://schemas.openxmlformats.org/officeDocument/2006/relationships/slide" Target="slides/slide252.xml"/><Relationship Id="rId295" Type="http://schemas.openxmlformats.org/officeDocument/2006/relationships/slide" Target="slides/slide294.xml"/><Relationship Id="rId309" Type="http://schemas.openxmlformats.org/officeDocument/2006/relationships/slide" Target="slides/slide308.xml"/><Relationship Id="rId460" Type="http://schemas.openxmlformats.org/officeDocument/2006/relationships/slide" Target="slides/slide459.xml"/><Relationship Id="rId516" Type="http://schemas.openxmlformats.org/officeDocument/2006/relationships/slide" Target="slides/slide515.xml"/><Relationship Id="rId48" Type="http://schemas.openxmlformats.org/officeDocument/2006/relationships/slide" Target="slides/slide47.xml"/><Relationship Id="rId113" Type="http://schemas.openxmlformats.org/officeDocument/2006/relationships/slide" Target="slides/slide112.xml"/><Relationship Id="rId320" Type="http://schemas.openxmlformats.org/officeDocument/2006/relationships/slide" Target="slides/slide319.xml"/><Relationship Id="rId155" Type="http://schemas.openxmlformats.org/officeDocument/2006/relationships/slide" Target="slides/slide154.xml"/><Relationship Id="rId197" Type="http://schemas.openxmlformats.org/officeDocument/2006/relationships/slide" Target="slides/slide196.xml"/><Relationship Id="rId362" Type="http://schemas.openxmlformats.org/officeDocument/2006/relationships/slide" Target="slides/slide361.xml"/><Relationship Id="rId418" Type="http://schemas.openxmlformats.org/officeDocument/2006/relationships/slide" Target="slides/slide417.xml"/><Relationship Id="rId222" Type="http://schemas.openxmlformats.org/officeDocument/2006/relationships/slide" Target="slides/slide221.xml"/><Relationship Id="rId264" Type="http://schemas.openxmlformats.org/officeDocument/2006/relationships/slide" Target="slides/slide263.xml"/><Relationship Id="rId471" Type="http://schemas.openxmlformats.org/officeDocument/2006/relationships/slide" Target="slides/slide470.xml"/><Relationship Id="rId17" Type="http://schemas.openxmlformats.org/officeDocument/2006/relationships/slide" Target="slides/slide16.xml"/><Relationship Id="rId59" Type="http://schemas.openxmlformats.org/officeDocument/2006/relationships/slide" Target="slides/slide58.xml"/><Relationship Id="rId124" Type="http://schemas.openxmlformats.org/officeDocument/2006/relationships/slide" Target="slides/slide123.xml"/><Relationship Id="rId527" Type="http://schemas.openxmlformats.org/officeDocument/2006/relationships/slide" Target="slides/slide526.xml"/><Relationship Id="rId70" Type="http://schemas.openxmlformats.org/officeDocument/2006/relationships/slide" Target="slides/slide69.xml"/><Relationship Id="rId166" Type="http://schemas.openxmlformats.org/officeDocument/2006/relationships/slide" Target="slides/slide165.xml"/><Relationship Id="rId331" Type="http://schemas.openxmlformats.org/officeDocument/2006/relationships/slide" Target="slides/slide330.xml"/><Relationship Id="rId373" Type="http://schemas.openxmlformats.org/officeDocument/2006/relationships/slide" Target="slides/slide372.xml"/><Relationship Id="rId429" Type="http://schemas.openxmlformats.org/officeDocument/2006/relationships/slide" Target="slides/slide428.xml"/><Relationship Id="rId1" Type="http://schemas.openxmlformats.org/officeDocument/2006/relationships/slideMaster" Target="slideMasters/slideMaster1.xml"/><Relationship Id="rId233" Type="http://schemas.openxmlformats.org/officeDocument/2006/relationships/slide" Target="slides/slide232.xml"/><Relationship Id="rId440" Type="http://schemas.openxmlformats.org/officeDocument/2006/relationships/slide" Target="slides/slide439.xml"/><Relationship Id="rId28" Type="http://schemas.openxmlformats.org/officeDocument/2006/relationships/slide" Target="slides/slide27.xml"/><Relationship Id="rId275" Type="http://schemas.openxmlformats.org/officeDocument/2006/relationships/slide" Target="slides/slide274.xml"/><Relationship Id="rId300" Type="http://schemas.openxmlformats.org/officeDocument/2006/relationships/slide" Target="slides/slide299.xml"/><Relationship Id="rId482" Type="http://schemas.openxmlformats.org/officeDocument/2006/relationships/slide" Target="slides/slide481.xml"/><Relationship Id="rId538" Type="http://schemas.openxmlformats.org/officeDocument/2006/relationships/slide" Target="slides/slide537.xml"/><Relationship Id="rId81" Type="http://schemas.openxmlformats.org/officeDocument/2006/relationships/slide" Target="slides/slide80.xml"/><Relationship Id="rId135" Type="http://schemas.openxmlformats.org/officeDocument/2006/relationships/slide" Target="slides/slide134.xml"/><Relationship Id="rId177" Type="http://schemas.openxmlformats.org/officeDocument/2006/relationships/slide" Target="slides/slide176.xml"/><Relationship Id="rId342" Type="http://schemas.openxmlformats.org/officeDocument/2006/relationships/slide" Target="slides/slide341.xml"/><Relationship Id="rId384" Type="http://schemas.openxmlformats.org/officeDocument/2006/relationships/slide" Target="slides/slide383.xml"/><Relationship Id="rId202" Type="http://schemas.openxmlformats.org/officeDocument/2006/relationships/slide" Target="slides/slide201.xml"/><Relationship Id="rId244" Type="http://schemas.openxmlformats.org/officeDocument/2006/relationships/slide" Target="slides/slide243.xml"/><Relationship Id="rId39" Type="http://schemas.openxmlformats.org/officeDocument/2006/relationships/slide" Target="slides/slide38.xml"/><Relationship Id="rId286" Type="http://schemas.openxmlformats.org/officeDocument/2006/relationships/slide" Target="slides/slide285.xml"/><Relationship Id="rId451" Type="http://schemas.openxmlformats.org/officeDocument/2006/relationships/slide" Target="slides/slide450.xml"/><Relationship Id="rId493" Type="http://schemas.openxmlformats.org/officeDocument/2006/relationships/slide" Target="slides/slide492.xml"/><Relationship Id="rId507" Type="http://schemas.openxmlformats.org/officeDocument/2006/relationships/slide" Target="slides/slide506.xml"/><Relationship Id="rId549" Type="http://schemas.openxmlformats.org/officeDocument/2006/relationships/slide" Target="slides/slide548.xml"/><Relationship Id="rId50" Type="http://schemas.openxmlformats.org/officeDocument/2006/relationships/slide" Target="slides/slide49.xml"/><Relationship Id="rId104" Type="http://schemas.openxmlformats.org/officeDocument/2006/relationships/slide" Target="slides/slide103.xml"/><Relationship Id="rId146" Type="http://schemas.openxmlformats.org/officeDocument/2006/relationships/slide" Target="slides/slide145.xml"/><Relationship Id="rId188" Type="http://schemas.openxmlformats.org/officeDocument/2006/relationships/slide" Target="slides/slide187.xml"/><Relationship Id="rId311" Type="http://schemas.openxmlformats.org/officeDocument/2006/relationships/slide" Target="slides/slide310.xml"/><Relationship Id="rId353" Type="http://schemas.openxmlformats.org/officeDocument/2006/relationships/slide" Target="slides/slide352.xml"/><Relationship Id="rId395" Type="http://schemas.openxmlformats.org/officeDocument/2006/relationships/slide" Target="slides/slide394.xml"/><Relationship Id="rId409" Type="http://schemas.openxmlformats.org/officeDocument/2006/relationships/slide" Target="slides/slide408.xml"/><Relationship Id="rId92" Type="http://schemas.openxmlformats.org/officeDocument/2006/relationships/slide" Target="slides/slide91.xml"/><Relationship Id="rId213" Type="http://schemas.openxmlformats.org/officeDocument/2006/relationships/slide" Target="slides/slide212.xml"/><Relationship Id="rId420" Type="http://schemas.openxmlformats.org/officeDocument/2006/relationships/slide" Target="slides/slide419.xml"/><Relationship Id="rId255" Type="http://schemas.openxmlformats.org/officeDocument/2006/relationships/slide" Target="slides/slide254.xml"/><Relationship Id="rId297" Type="http://schemas.openxmlformats.org/officeDocument/2006/relationships/slide" Target="slides/slide296.xml"/><Relationship Id="rId462" Type="http://schemas.openxmlformats.org/officeDocument/2006/relationships/slide" Target="slides/slide461.xml"/><Relationship Id="rId518" Type="http://schemas.openxmlformats.org/officeDocument/2006/relationships/slide" Target="slides/slide517.xml"/><Relationship Id="rId115" Type="http://schemas.openxmlformats.org/officeDocument/2006/relationships/slide" Target="slides/slide114.xml"/><Relationship Id="rId157" Type="http://schemas.openxmlformats.org/officeDocument/2006/relationships/slide" Target="slides/slide156.xml"/><Relationship Id="rId322" Type="http://schemas.openxmlformats.org/officeDocument/2006/relationships/slide" Target="slides/slide321.xml"/><Relationship Id="rId364" Type="http://schemas.openxmlformats.org/officeDocument/2006/relationships/slide" Target="slides/slide363.xml"/><Relationship Id="rId61" Type="http://schemas.openxmlformats.org/officeDocument/2006/relationships/slide" Target="slides/slide60.xml"/><Relationship Id="rId199" Type="http://schemas.openxmlformats.org/officeDocument/2006/relationships/slide" Target="slides/slide198.xml"/><Relationship Id="rId19" Type="http://schemas.openxmlformats.org/officeDocument/2006/relationships/slide" Target="slides/slide18.xml"/><Relationship Id="rId224" Type="http://schemas.openxmlformats.org/officeDocument/2006/relationships/slide" Target="slides/slide223.xml"/><Relationship Id="rId266" Type="http://schemas.openxmlformats.org/officeDocument/2006/relationships/slide" Target="slides/slide265.xml"/><Relationship Id="rId431" Type="http://schemas.openxmlformats.org/officeDocument/2006/relationships/slide" Target="slides/slide430.xml"/><Relationship Id="rId473" Type="http://schemas.openxmlformats.org/officeDocument/2006/relationships/slide" Target="slides/slide472.xml"/><Relationship Id="rId529" Type="http://schemas.openxmlformats.org/officeDocument/2006/relationships/slide" Target="slides/slide528.xml"/><Relationship Id="rId30" Type="http://schemas.openxmlformats.org/officeDocument/2006/relationships/slide" Target="slides/slide29.xml"/><Relationship Id="rId126" Type="http://schemas.openxmlformats.org/officeDocument/2006/relationships/slide" Target="slides/slide125.xml"/><Relationship Id="rId168" Type="http://schemas.openxmlformats.org/officeDocument/2006/relationships/slide" Target="slides/slide167.xml"/><Relationship Id="rId333" Type="http://schemas.openxmlformats.org/officeDocument/2006/relationships/slide" Target="slides/slide332.xml"/><Relationship Id="rId540" Type="http://schemas.openxmlformats.org/officeDocument/2006/relationships/slide" Target="slides/slide539.xml"/><Relationship Id="rId72" Type="http://schemas.openxmlformats.org/officeDocument/2006/relationships/slide" Target="slides/slide71.xml"/><Relationship Id="rId375" Type="http://schemas.openxmlformats.org/officeDocument/2006/relationships/slide" Target="slides/slide374.xml"/><Relationship Id="rId3" Type="http://schemas.openxmlformats.org/officeDocument/2006/relationships/slide" Target="slides/slide2.xml"/><Relationship Id="rId235" Type="http://schemas.openxmlformats.org/officeDocument/2006/relationships/slide" Target="slides/slide234.xml"/><Relationship Id="rId277" Type="http://schemas.openxmlformats.org/officeDocument/2006/relationships/slide" Target="slides/slide276.xml"/><Relationship Id="rId400" Type="http://schemas.openxmlformats.org/officeDocument/2006/relationships/slide" Target="slides/slide399.xml"/><Relationship Id="rId442" Type="http://schemas.openxmlformats.org/officeDocument/2006/relationships/slide" Target="slides/slide441.xml"/><Relationship Id="rId484" Type="http://schemas.openxmlformats.org/officeDocument/2006/relationships/slide" Target="slides/slide483.xml"/><Relationship Id="rId137" Type="http://schemas.openxmlformats.org/officeDocument/2006/relationships/slide" Target="slides/slide136.xml"/><Relationship Id="rId302" Type="http://schemas.openxmlformats.org/officeDocument/2006/relationships/slide" Target="slides/slide301.xml"/><Relationship Id="rId344" Type="http://schemas.openxmlformats.org/officeDocument/2006/relationships/slide" Target="slides/slide343.xml"/><Relationship Id="rId41" Type="http://schemas.openxmlformats.org/officeDocument/2006/relationships/slide" Target="slides/slide40.xml"/><Relationship Id="rId83" Type="http://schemas.openxmlformats.org/officeDocument/2006/relationships/slide" Target="slides/slide82.xml"/><Relationship Id="rId179" Type="http://schemas.openxmlformats.org/officeDocument/2006/relationships/slide" Target="slides/slide178.xml"/><Relationship Id="rId386" Type="http://schemas.openxmlformats.org/officeDocument/2006/relationships/slide" Target="slides/slide385.xml"/><Relationship Id="rId551" Type="http://schemas.openxmlformats.org/officeDocument/2006/relationships/presProps" Target="presProps.xml"/><Relationship Id="rId190" Type="http://schemas.openxmlformats.org/officeDocument/2006/relationships/slide" Target="slides/slide189.xml"/><Relationship Id="rId204" Type="http://schemas.openxmlformats.org/officeDocument/2006/relationships/slide" Target="slides/slide203.xml"/><Relationship Id="rId246" Type="http://schemas.openxmlformats.org/officeDocument/2006/relationships/slide" Target="slides/slide245.xml"/><Relationship Id="rId288" Type="http://schemas.openxmlformats.org/officeDocument/2006/relationships/slide" Target="slides/slide287.xml"/><Relationship Id="rId411" Type="http://schemas.openxmlformats.org/officeDocument/2006/relationships/slide" Target="slides/slide410.xml"/><Relationship Id="rId453" Type="http://schemas.openxmlformats.org/officeDocument/2006/relationships/slide" Target="slides/slide452.xml"/><Relationship Id="rId509" Type="http://schemas.openxmlformats.org/officeDocument/2006/relationships/slide" Target="slides/slide508.xml"/><Relationship Id="rId106" Type="http://schemas.openxmlformats.org/officeDocument/2006/relationships/slide" Target="slides/slide105.xml"/><Relationship Id="rId313" Type="http://schemas.openxmlformats.org/officeDocument/2006/relationships/slide" Target="slides/slide312.xml"/><Relationship Id="rId495" Type="http://schemas.openxmlformats.org/officeDocument/2006/relationships/slide" Target="slides/slide494.xml"/><Relationship Id="rId10" Type="http://schemas.openxmlformats.org/officeDocument/2006/relationships/slide" Target="slides/slide9.xml"/><Relationship Id="rId52" Type="http://schemas.openxmlformats.org/officeDocument/2006/relationships/slide" Target="slides/slide51.xml"/><Relationship Id="rId94" Type="http://schemas.openxmlformats.org/officeDocument/2006/relationships/slide" Target="slides/slide93.xml"/><Relationship Id="rId148" Type="http://schemas.openxmlformats.org/officeDocument/2006/relationships/slide" Target="slides/slide147.xml"/><Relationship Id="rId355" Type="http://schemas.openxmlformats.org/officeDocument/2006/relationships/slide" Target="slides/slide354.xml"/><Relationship Id="rId397" Type="http://schemas.openxmlformats.org/officeDocument/2006/relationships/slide" Target="slides/slide396.xml"/><Relationship Id="rId520" Type="http://schemas.openxmlformats.org/officeDocument/2006/relationships/slide" Target="slides/slide519.xml"/><Relationship Id="rId215" Type="http://schemas.openxmlformats.org/officeDocument/2006/relationships/slide" Target="slides/slide214.xml"/><Relationship Id="rId257" Type="http://schemas.openxmlformats.org/officeDocument/2006/relationships/slide" Target="slides/slide256.xml"/><Relationship Id="rId422" Type="http://schemas.openxmlformats.org/officeDocument/2006/relationships/slide" Target="slides/slide421.xml"/><Relationship Id="rId464" Type="http://schemas.openxmlformats.org/officeDocument/2006/relationships/slide" Target="slides/slide463.xml"/><Relationship Id="rId299" Type="http://schemas.openxmlformats.org/officeDocument/2006/relationships/slide" Target="slides/slide298.xml"/><Relationship Id="rId63" Type="http://schemas.openxmlformats.org/officeDocument/2006/relationships/slide" Target="slides/slide62.xml"/><Relationship Id="rId159" Type="http://schemas.openxmlformats.org/officeDocument/2006/relationships/slide" Target="slides/slide158.xml"/><Relationship Id="rId366" Type="http://schemas.openxmlformats.org/officeDocument/2006/relationships/slide" Target="slides/slide365.xml"/><Relationship Id="rId226" Type="http://schemas.openxmlformats.org/officeDocument/2006/relationships/slide" Target="slides/slide225.xml"/><Relationship Id="rId433" Type="http://schemas.openxmlformats.org/officeDocument/2006/relationships/slide" Target="slides/slide432.xml"/><Relationship Id="rId74" Type="http://schemas.openxmlformats.org/officeDocument/2006/relationships/slide" Target="slides/slide73.xml"/><Relationship Id="rId377" Type="http://schemas.openxmlformats.org/officeDocument/2006/relationships/slide" Target="slides/slide376.xml"/><Relationship Id="rId500" Type="http://schemas.openxmlformats.org/officeDocument/2006/relationships/slide" Target="slides/slide499.xml"/><Relationship Id="rId5" Type="http://schemas.openxmlformats.org/officeDocument/2006/relationships/slide" Target="slides/slide4.xml"/><Relationship Id="rId237" Type="http://schemas.openxmlformats.org/officeDocument/2006/relationships/slide" Target="slides/slide236.xml"/><Relationship Id="rId444" Type="http://schemas.openxmlformats.org/officeDocument/2006/relationships/slide" Target="slides/slide443.xml"/><Relationship Id="rId290" Type="http://schemas.openxmlformats.org/officeDocument/2006/relationships/slide" Target="slides/slide289.xml"/><Relationship Id="rId304" Type="http://schemas.openxmlformats.org/officeDocument/2006/relationships/slide" Target="slides/slide303.xml"/><Relationship Id="rId388" Type="http://schemas.openxmlformats.org/officeDocument/2006/relationships/slide" Target="slides/slide387.xml"/><Relationship Id="rId511" Type="http://schemas.openxmlformats.org/officeDocument/2006/relationships/slide" Target="slides/slide510.xml"/><Relationship Id="rId85" Type="http://schemas.openxmlformats.org/officeDocument/2006/relationships/slide" Target="slides/slide84.xml"/><Relationship Id="rId150" Type="http://schemas.openxmlformats.org/officeDocument/2006/relationships/slide" Target="slides/slide149.xml"/><Relationship Id="rId248" Type="http://schemas.openxmlformats.org/officeDocument/2006/relationships/slide" Target="slides/slide247.xml"/><Relationship Id="rId455" Type="http://schemas.openxmlformats.org/officeDocument/2006/relationships/slide" Target="slides/slide454.xml"/><Relationship Id="rId12" Type="http://schemas.openxmlformats.org/officeDocument/2006/relationships/slide" Target="slides/slide11.xml"/><Relationship Id="rId108" Type="http://schemas.openxmlformats.org/officeDocument/2006/relationships/slide" Target="slides/slide107.xml"/><Relationship Id="rId315" Type="http://schemas.openxmlformats.org/officeDocument/2006/relationships/slide" Target="slides/slide314.xml"/><Relationship Id="rId522" Type="http://schemas.openxmlformats.org/officeDocument/2006/relationships/slide" Target="slides/slide521.xml"/></Relationships>
</file>

<file path=ppt/media/hdphoto1.wdp>
</file>

<file path=ppt/media/hdphoto10.wdp>
</file>

<file path=ppt/media/hdphoto11.wdp>
</file>

<file path=ppt/media/hdphoto12.wdp>
</file>

<file path=ppt/media/hdphoto13.wdp>
</file>

<file path=ppt/media/hdphoto14.wdp>
</file>

<file path=ppt/media/hdphoto15.wdp>
</file>

<file path=ppt/media/hdphoto16.wdp>
</file>

<file path=ppt/media/hdphoto17.wdp>
</file>

<file path=ppt/media/hdphoto18.wdp>
</file>

<file path=ppt/media/hdphoto19.wdp>
</file>

<file path=ppt/media/hdphoto2.wdp>
</file>

<file path=ppt/media/hdphoto20.wdp>
</file>

<file path=ppt/media/hdphoto21.wdp>
</file>

<file path=ppt/media/hdphoto22.wdp>
</file>

<file path=ppt/media/hdphoto23.wdp>
</file>

<file path=ppt/media/hdphoto24.wdp>
</file>

<file path=ppt/media/hdphoto25.wdp>
</file>

<file path=ppt/media/hdphoto26.wdp>
</file>

<file path=ppt/media/hdphoto27.wdp>
</file>

<file path=ppt/media/hdphoto28.wdp>
</file>

<file path=ppt/media/hdphoto29.wdp>
</file>

<file path=ppt/media/hdphoto3.wdp>
</file>

<file path=ppt/media/hdphoto30.wdp>
</file>

<file path=ppt/media/hdphoto31.wdp>
</file>

<file path=ppt/media/hdphoto32.wdp>
</file>

<file path=ppt/media/hdphoto33.wdp>
</file>

<file path=ppt/media/hdphoto4.wdp>
</file>

<file path=ppt/media/hdphoto5.wdp>
</file>

<file path=ppt/media/hdphoto6.wdp>
</file>

<file path=ppt/media/hdphoto7.wdp>
</file>

<file path=ppt/media/hdphoto8.wdp>
</file>

<file path=ppt/media/hdphoto9.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jpg>
</file>

<file path=ppt/media/image3.png>
</file>

<file path=ppt/media/image4.png>
</file>

<file path=ppt/media/image5.png>
</file>

<file path=ppt/media/image6.png>
</file>

<file path=ppt/media/image7.jpeg>
</file>

<file path=ppt/media/image8.jpg>
</file>

<file path=ppt/media/image8.png>
</file>

<file path=ppt/media/image9.png>
</file>

<file path=ppt/media/image90.png>
</file>

<file path=ppt/media/model3d1.glb>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20B1FA0-0A74-8916-C47D-FAF63FCCAE0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VN"/>
          </a:p>
        </p:txBody>
      </p:sp>
      <p:sp>
        <p:nvSpPr>
          <p:cNvPr id="3" name="Subtitle 2">
            <a:extLst>
              <a:ext uri="{FF2B5EF4-FFF2-40B4-BE49-F238E27FC236}">
                <a16:creationId xmlns:a16="http://schemas.microsoft.com/office/drawing/2014/main" id="{5B9DE944-4391-356D-0CB9-6073A3126C3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VN"/>
          </a:p>
        </p:txBody>
      </p:sp>
      <p:sp>
        <p:nvSpPr>
          <p:cNvPr id="4" name="Date Placeholder 3">
            <a:extLst>
              <a:ext uri="{FF2B5EF4-FFF2-40B4-BE49-F238E27FC236}">
                <a16:creationId xmlns:a16="http://schemas.microsoft.com/office/drawing/2014/main" id="{35BEE149-0A51-D277-681D-B3372769E4F7}"/>
              </a:ext>
            </a:extLst>
          </p:cNvPr>
          <p:cNvSpPr>
            <a:spLocks noGrp="1"/>
          </p:cNvSpPr>
          <p:nvPr>
            <p:ph type="dt" sz="half" idx="10"/>
          </p:nvPr>
        </p:nvSpPr>
        <p:spPr/>
        <p:txBody>
          <a:bodyPr/>
          <a:lstStyle/>
          <a:p>
            <a:fld id="{DDAD6BAE-8276-C44B-87E9-0A14F868AF1A}" type="datetimeFigureOut">
              <a:rPr lang="en-VN" smtClean="0"/>
              <a:t>15/03/2023</a:t>
            </a:fld>
            <a:endParaRPr lang="en-VN"/>
          </a:p>
        </p:txBody>
      </p:sp>
      <p:sp>
        <p:nvSpPr>
          <p:cNvPr id="5" name="Footer Placeholder 4">
            <a:extLst>
              <a:ext uri="{FF2B5EF4-FFF2-40B4-BE49-F238E27FC236}">
                <a16:creationId xmlns:a16="http://schemas.microsoft.com/office/drawing/2014/main" id="{4E81F1FB-CD9E-D55F-BED6-5B19180D382E}"/>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8CBEF9EE-1007-E460-D1BB-75BF661B1EBC}"/>
              </a:ext>
            </a:extLst>
          </p:cNvPr>
          <p:cNvSpPr>
            <a:spLocks noGrp="1"/>
          </p:cNvSpPr>
          <p:nvPr>
            <p:ph type="sldNum" sz="quarter" idx="12"/>
          </p:nvPr>
        </p:nvSpPr>
        <p:spPr/>
        <p:txBody>
          <a:bodyPr/>
          <a:lstStyle/>
          <a:p>
            <a:fld id="{43D463EF-1D0D-0149-AEAD-883202C080F5}" type="slidenum">
              <a:rPr lang="en-VN" smtClean="0"/>
              <a:t>‹#›</a:t>
            </a:fld>
            <a:endParaRPr lang="en-VN"/>
          </a:p>
        </p:txBody>
      </p:sp>
    </p:spTree>
    <p:extLst>
      <p:ext uri="{BB962C8B-B14F-4D97-AF65-F5344CB8AC3E}">
        <p14:creationId xmlns:p14="http://schemas.microsoft.com/office/powerpoint/2010/main" val="418527714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4DFCD9-B633-96EE-DABE-00A8F556420B}"/>
              </a:ext>
            </a:extLst>
          </p:cNvPr>
          <p:cNvSpPr>
            <a:spLocks noGrp="1"/>
          </p:cNvSpPr>
          <p:nvPr>
            <p:ph type="title"/>
          </p:nvPr>
        </p:nvSpPr>
        <p:spPr/>
        <p:txBody>
          <a:bodyPr/>
          <a:lstStyle/>
          <a:p>
            <a:r>
              <a:rPr lang="en-US"/>
              <a:t>Click to edit Master title style</a:t>
            </a:r>
            <a:endParaRPr lang="en-VN"/>
          </a:p>
        </p:txBody>
      </p:sp>
      <p:sp>
        <p:nvSpPr>
          <p:cNvPr id="3" name="Vertical Text Placeholder 2">
            <a:extLst>
              <a:ext uri="{FF2B5EF4-FFF2-40B4-BE49-F238E27FC236}">
                <a16:creationId xmlns:a16="http://schemas.microsoft.com/office/drawing/2014/main" id="{CFDBFE82-0D14-2760-C531-2CA13B02D7E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3CFD7617-59E3-AFEB-5877-73D8F414B411}"/>
              </a:ext>
            </a:extLst>
          </p:cNvPr>
          <p:cNvSpPr>
            <a:spLocks noGrp="1"/>
          </p:cNvSpPr>
          <p:nvPr>
            <p:ph type="dt" sz="half" idx="10"/>
          </p:nvPr>
        </p:nvSpPr>
        <p:spPr/>
        <p:txBody>
          <a:bodyPr/>
          <a:lstStyle/>
          <a:p>
            <a:fld id="{DDAD6BAE-8276-C44B-87E9-0A14F868AF1A}" type="datetimeFigureOut">
              <a:rPr lang="en-VN" smtClean="0"/>
              <a:t>15/03/2023</a:t>
            </a:fld>
            <a:endParaRPr lang="en-VN"/>
          </a:p>
        </p:txBody>
      </p:sp>
      <p:sp>
        <p:nvSpPr>
          <p:cNvPr id="5" name="Footer Placeholder 4">
            <a:extLst>
              <a:ext uri="{FF2B5EF4-FFF2-40B4-BE49-F238E27FC236}">
                <a16:creationId xmlns:a16="http://schemas.microsoft.com/office/drawing/2014/main" id="{14F72F63-1D7D-1513-811B-DF683F3E7041}"/>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E5EBFEE1-A72E-7664-2E11-4DDEA62C61E8}"/>
              </a:ext>
            </a:extLst>
          </p:cNvPr>
          <p:cNvSpPr>
            <a:spLocks noGrp="1"/>
          </p:cNvSpPr>
          <p:nvPr>
            <p:ph type="sldNum" sz="quarter" idx="12"/>
          </p:nvPr>
        </p:nvSpPr>
        <p:spPr/>
        <p:txBody>
          <a:bodyPr/>
          <a:lstStyle/>
          <a:p>
            <a:fld id="{43D463EF-1D0D-0149-AEAD-883202C080F5}" type="slidenum">
              <a:rPr lang="en-VN" smtClean="0"/>
              <a:t>‹#›</a:t>
            </a:fld>
            <a:endParaRPr lang="en-VN"/>
          </a:p>
        </p:txBody>
      </p:sp>
    </p:spTree>
    <p:extLst>
      <p:ext uri="{BB962C8B-B14F-4D97-AF65-F5344CB8AC3E}">
        <p14:creationId xmlns:p14="http://schemas.microsoft.com/office/powerpoint/2010/main" val="3212165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FACD5CE-C23C-F577-E392-C0EDDD5BFE6B}"/>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VN"/>
          </a:p>
        </p:txBody>
      </p:sp>
      <p:sp>
        <p:nvSpPr>
          <p:cNvPr id="3" name="Vertical Text Placeholder 2">
            <a:extLst>
              <a:ext uri="{FF2B5EF4-FFF2-40B4-BE49-F238E27FC236}">
                <a16:creationId xmlns:a16="http://schemas.microsoft.com/office/drawing/2014/main" id="{B7C0A837-ADF5-B36C-74F4-4BAFAB4270E3}"/>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B0975F82-6DB8-4055-F996-BD8D51793F0C}"/>
              </a:ext>
            </a:extLst>
          </p:cNvPr>
          <p:cNvSpPr>
            <a:spLocks noGrp="1"/>
          </p:cNvSpPr>
          <p:nvPr>
            <p:ph type="dt" sz="half" idx="10"/>
          </p:nvPr>
        </p:nvSpPr>
        <p:spPr/>
        <p:txBody>
          <a:bodyPr/>
          <a:lstStyle/>
          <a:p>
            <a:fld id="{DDAD6BAE-8276-C44B-87E9-0A14F868AF1A}" type="datetimeFigureOut">
              <a:rPr lang="en-VN" smtClean="0"/>
              <a:t>15/03/2023</a:t>
            </a:fld>
            <a:endParaRPr lang="en-VN"/>
          </a:p>
        </p:txBody>
      </p:sp>
      <p:sp>
        <p:nvSpPr>
          <p:cNvPr id="5" name="Footer Placeholder 4">
            <a:extLst>
              <a:ext uri="{FF2B5EF4-FFF2-40B4-BE49-F238E27FC236}">
                <a16:creationId xmlns:a16="http://schemas.microsoft.com/office/drawing/2014/main" id="{01CF3AB0-1D22-028C-B60B-E2B49F58ACE4}"/>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F3C50049-C450-E370-B6BF-C909DD4E38F2}"/>
              </a:ext>
            </a:extLst>
          </p:cNvPr>
          <p:cNvSpPr>
            <a:spLocks noGrp="1"/>
          </p:cNvSpPr>
          <p:nvPr>
            <p:ph type="sldNum" sz="quarter" idx="12"/>
          </p:nvPr>
        </p:nvSpPr>
        <p:spPr/>
        <p:txBody>
          <a:bodyPr/>
          <a:lstStyle/>
          <a:p>
            <a:fld id="{43D463EF-1D0D-0149-AEAD-883202C080F5}" type="slidenum">
              <a:rPr lang="en-VN" smtClean="0"/>
              <a:t>‹#›</a:t>
            </a:fld>
            <a:endParaRPr lang="en-VN"/>
          </a:p>
        </p:txBody>
      </p:sp>
    </p:spTree>
    <p:extLst>
      <p:ext uri="{BB962C8B-B14F-4D97-AF65-F5344CB8AC3E}">
        <p14:creationId xmlns:p14="http://schemas.microsoft.com/office/powerpoint/2010/main" val="33557274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C328D0-29E0-1E4B-2472-DDAC41052E06}"/>
              </a:ext>
            </a:extLst>
          </p:cNvPr>
          <p:cNvSpPr>
            <a:spLocks noGrp="1"/>
          </p:cNvSpPr>
          <p:nvPr>
            <p:ph type="title"/>
          </p:nvPr>
        </p:nvSpPr>
        <p:spPr/>
        <p:txBody>
          <a:bodyPr/>
          <a:lstStyle/>
          <a:p>
            <a:r>
              <a:rPr lang="en-US"/>
              <a:t>Click to edit Master title style</a:t>
            </a:r>
            <a:endParaRPr lang="en-VN"/>
          </a:p>
        </p:txBody>
      </p:sp>
      <p:sp>
        <p:nvSpPr>
          <p:cNvPr id="3" name="Content Placeholder 2">
            <a:extLst>
              <a:ext uri="{FF2B5EF4-FFF2-40B4-BE49-F238E27FC236}">
                <a16:creationId xmlns:a16="http://schemas.microsoft.com/office/drawing/2014/main" id="{9CA66D61-7F07-71D6-C378-8982C759F004}"/>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2FC4E96E-104D-6364-AA2B-11CCC7A022B0}"/>
              </a:ext>
            </a:extLst>
          </p:cNvPr>
          <p:cNvSpPr>
            <a:spLocks noGrp="1"/>
          </p:cNvSpPr>
          <p:nvPr>
            <p:ph type="dt" sz="half" idx="10"/>
          </p:nvPr>
        </p:nvSpPr>
        <p:spPr/>
        <p:txBody>
          <a:bodyPr/>
          <a:lstStyle/>
          <a:p>
            <a:fld id="{DDAD6BAE-8276-C44B-87E9-0A14F868AF1A}" type="datetimeFigureOut">
              <a:rPr lang="en-VN" smtClean="0"/>
              <a:t>15/03/2023</a:t>
            </a:fld>
            <a:endParaRPr lang="en-VN"/>
          </a:p>
        </p:txBody>
      </p:sp>
      <p:sp>
        <p:nvSpPr>
          <p:cNvPr id="5" name="Footer Placeholder 4">
            <a:extLst>
              <a:ext uri="{FF2B5EF4-FFF2-40B4-BE49-F238E27FC236}">
                <a16:creationId xmlns:a16="http://schemas.microsoft.com/office/drawing/2014/main" id="{D1125056-86FD-835E-9B03-A5EB38A1269C}"/>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C856564F-15D2-BB1C-61FD-9801164BEE93}"/>
              </a:ext>
            </a:extLst>
          </p:cNvPr>
          <p:cNvSpPr>
            <a:spLocks noGrp="1"/>
          </p:cNvSpPr>
          <p:nvPr>
            <p:ph type="sldNum" sz="quarter" idx="12"/>
          </p:nvPr>
        </p:nvSpPr>
        <p:spPr/>
        <p:txBody>
          <a:bodyPr/>
          <a:lstStyle/>
          <a:p>
            <a:fld id="{43D463EF-1D0D-0149-AEAD-883202C080F5}" type="slidenum">
              <a:rPr lang="en-VN" smtClean="0"/>
              <a:t>‹#›</a:t>
            </a:fld>
            <a:endParaRPr lang="en-VN"/>
          </a:p>
        </p:txBody>
      </p:sp>
    </p:spTree>
    <p:extLst>
      <p:ext uri="{BB962C8B-B14F-4D97-AF65-F5344CB8AC3E}">
        <p14:creationId xmlns:p14="http://schemas.microsoft.com/office/powerpoint/2010/main" val="1256545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5F49F6-61C8-0BA1-306E-753E5A0EFB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VN"/>
          </a:p>
        </p:txBody>
      </p:sp>
      <p:sp>
        <p:nvSpPr>
          <p:cNvPr id="3" name="Text Placeholder 2">
            <a:extLst>
              <a:ext uri="{FF2B5EF4-FFF2-40B4-BE49-F238E27FC236}">
                <a16:creationId xmlns:a16="http://schemas.microsoft.com/office/drawing/2014/main" id="{CF216CBC-4850-9E5C-8994-952C57FDB7D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997FFE5-79CB-1EB1-8195-1CC181B34C68}"/>
              </a:ext>
            </a:extLst>
          </p:cNvPr>
          <p:cNvSpPr>
            <a:spLocks noGrp="1"/>
          </p:cNvSpPr>
          <p:nvPr>
            <p:ph type="dt" sz="half" idx="10"/>
          </p:nvPr>
        </p:nvSpPr>
        <p:spPr/>
        <p:txBody>
          <a:bodyPr/>
          <a:lstStyle/>
          <a:p>
            <a:fld id="{DDAD6BAE-8276-C44B-87E9-0A14F868AF1A}" type="datetimeFigureOut">
              <a:rPr lang="en-VN" smtClean="0"/>
              <a:t>15/03/2023</a:t>
            </a:fld>
            <a:endParaRPr lang="en-VN"/>
          </a:p>
        </p:txBody>
      </p:sp>
      <p:sp>
        <p:nvSpPr>
          <p:cNvPr id="5" name="Footer Placeholder 4">
            <a:extLst>
              <a:ext uri="{FF2B5EF4-FFF2-40B4-BE49-F238E27FC236}">
                <a16:creationId xmlns:a16="http://schemas.microsoft.com/office/drawing/2014/main" id="{2B921A5E-1C6D-8DE1-28BB-6B23B866DAFD}"/>
              </a:ext>
            </a:extLst>
          </p:cNvPr>
          <p:cNvSpPr>
            <a:spLocks noGrp="1"/>
          </p:cNvSpPr>
          <p:nvPr>
            <p:ph type="ftr" sz="quarter" idx="11"/>
          </p:nvPr>
        </p:nvSpPr>
        <p:spPr/>
        <p:txBody>
          <a:bodyPr/>
          <a:lstStyle/>
          <a:p>
            <a:endParaRPr lang="en-VN"/>
          </a:p>
        </p:txBody>
      </p:sp>
      <p:sp>
        <p:nvSpPr>
          <p:cNvPr id="6" name="Slide Number Placeholder 5">
            <a:extLst>
              <a:ext uri="{FF2B5EF4-FFF2-40B4-BE49-F238E27FC236}">
                <a16:creationId xmlns:a16="http://schemas.microsoft.com/office/drawing/2014/main" id="{32DE9439-442C-F15D-1D4C-E2478B85F31B}"/>
              </a:ext>
            </a:extLst>
          </p:cNvPr>
          <p:cNvSpPr>
            <a:spLocks noGrp="1"/>
          </p:cNvSpPr>
          <p:nvPr>
            <p:ph type="sldNum" sz="quarter" idx="12"/>
          </p:nvPr>
        </p:nvSpPr>
        <p:spPr/>
        <p:txBody>
          <a:bodyPr/>
          <a:lstStyle/>
          <a:p>
            <a:fld id="{43D463EF-1D0D-0149-AEAD-883202C080F5}" type="slidenum">
              <a:rPr lang="en-VN" smtClean="0"/>
              <a:t>‹#›</a:t>
            </a:fld>
            <a:endParaRPr lang="en-VN"/>
          </a:p>
        </p:txBody>
      </p:sp>
    </p:spTree>
    <p:extLst>
      <p:ext uri="{BB962C8B-B14F-4D97-AF65-F5344CB8AC3E}">
        <p14:creationId xmlns:p14="http://schemas.microsoft.com/office/powerpoint/2010/main" val="7196459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62CBA0-BA9C-7DB0-46B5-3E9699CA27C0}"/>
              </a:ext>
            </a:extLst>
          </p:cNvPr>
          <p:cNvSpPr>
            <a:spLocks noGrp="1"/>
          </p:cNvSpPr>
          <p:nvPr>
            <p:ph type="title"/>
          </p:nvPr>
        </p:nvSpPr>
        <p:spPr/>
        <p:txBody>
          <a:bodyPr/>
          <a:lstStyle/>
          <a:p>
            <a:r>
              <a:rPr lang="en-US"/>
              <a:t>Click to edit Master title style</a:t>
            </a:r>
            <a:endParaRPr lang="en-VN"/>
          </a:p>
        </p:txBody>
      </p:sp>
      <p:sp>
        <p:nvSpPr>
          <p:cNvPr id="3" name="Content Placeholder 2">
            <a:extLst>
              <a:ext uri="{FF2B5EF4-FFF2-40B4-BE49-F238E27FC236}">
                <a16:creationId xmlns:a16="http://schemas.microsoft.com/office/drawing/2014/main" id="{55870305-CA0C-9C1F-9816-41C9C9610667}"/>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Content Placeholder 3">
            <a:extLst>
              <a:ext uri="{FF2B5EF4-FFF2-40B4-BE49-F238E27FC236}">
                <a16:creationId xmlns:a16="http://schemas.microsoft.com/office/drawing/2014/main" id="{2353ECEF-ECBE-23D9-7CB6-BD337FC4AA4F}"/>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5" name="Date Placeholder 4">
            <a:extLst>
              <a:ext uri="{FF2B5EF4-FFF2-40B4-BE49-F238E27FC236}">
                <a16:creationId xmlns:a16="http://schemas.microsoft.com/office/drawing/2014/main" id="{E060DF07-C2F3-98E8-9037-8192FFEC38E0}"/>
              </a:ext>
            </a:extLst>
          </p:cNvPr>
          <p:cNvSpPr>
            <a:spLocks noGrp="1"/>
          </p:cNvSpPr>
          <p:nvPr>
            <p:ph type="dt" sz="half" idx="10"/>
          </p:nvPr>
        </p:nvSpPr>
        <p:spPr/>
        <p:txBody>
          <a:bodyPr/>
          <a:lstStyle/>
          <a:p>
            <a:fld id="{DDAD6BAE-8276-C44B-87E9-0A14F868AF1A}" type="datetimeFigureOut">
              <a:rPr lang="en-VN" smtClean="0"/>
              <a:t>15/03/2023</a:t>
            </a:fld>
            <a:endParaRPr lang="en-VN"/>
          </a:p>
        </p:txBody>
      </p:sp>
      <p:sp>
        <p:nvSpPr>
          <p:cNvPr id="6" name="Footer Placeholder 5">
            <a:extLst>
              <a:ext uri="{FF2B5EF4-FFF2-40B4-BE49-F238E27FC236}">
                <a16:creationId xmlns:a16="http://schemas.microsoft.com/office/drawing/2014/main" id="{4AB9446B-28AE-5960-EB87-DF3B00A2FC11}"/>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B0C5D450-9D1C-0FC2-B061-B7203F215A00}"/>
              </a:ext>
            </a:extLst>
          </p:cNvPr>
          <p:cNvSpPr>
            <a:spLocks noGrp="1"/>
          </p:cNvSpPr>
          <p:nvPr>
            <p:ph type="sldNum" sz="quarter" idx="12"/>
          </p:nvPr>
        </p:nvSpPr>
        <p:spPr/>
        <p:txBody>
          <a:bodyPr/>
          <a:lstStyle/>
          <a:p>
            <a:fld id="{43D463EF-1D0D-0149-AEAD-883202C080F5}" type="slidenum">
              <a:rPr lang="en-VN" smtClean="0"/>
              <a:t>‹#›</a:t>
            </a:fld>
            <a:endParaRPr lang="en-VN"/>
          </a:p>
        </p:txBody>
      </p:sp>
    </p:spTree>
    <p:extLst>
      <p:ext uri="{BB962C8B-B14F-4D97-AF65-F5344CB8AC3E}">
        <p14:creationId xmlns:p14="http://schemas.microsoft.com/office/powerpoint/2010/main" val="2435062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6C3C31-4C0C-4969-9078-70DB7A4B0DE8}"/>
              </a:ext>
            </a:extLst>
          </p:cNvPr>
          <p:cNvSpPr>
            <a:spLocks noGrp="1"/>
          </p:cNvSpPr>
          <p:nvPr>
            <p:ph type="title"/>
          </p:nvPr>
        </p:nvSpPr>
        <p:spPr>
          <a:xfrm>
            <a:off x="839788" y="365125"/>
            <a:ext cx="10515600" cy="1325563"/>
          </a:xfrm>
        </p:spPr>
        <p:txBody>
          <a:bodyPr/>
          <a:lstStyle/>
          <a:p>
            <a:r>
              <a:rPr lang="en-US"/>
              <a:t>Click to edit Master title style</a:t>
            </a:r>
            <a:endParaRPr lang="en-VN"/>
          </a:p>
        </p:txBody>
      </p:sp>
      <p:sp>
        <p:nvSpPr>
          <p:cNvPr id="3" name="Text Placeholder 2">
            <a:extLst>
              <a:ext uri="{FF2B5EF4-FFF2-40B4-BE49-F238E27FC236}">
                <a16:creationId xmlns:a16="http://schemas.microsoft.com/office/drawing/2014/main" id="{92236B63-8C1B-2250-0FDD-517D44FCB016}"/>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5484D38-8A5B-8C3C-61E9-D8EF87F22AD3}"/>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5" name="Text Placeholder 4">
            <a:extLst>
              <a:ext uri="{FF2B5EF4-FFF2-40B4-BE49-F238E27FC236}">
                <a16:creationId xmlns:a16="http://schemas.microsoft.com/office/drawing/2014/main" id="{48131D90-29F4-2E4B-951E-B6D6FA23974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6EABD4B-6737-FBF0-94F1-41BA8C30A7C1}"/>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7" name="Date Placeholder 6">
            <a:extLst>
              <a:ext uri="{FF2B5EF4-FFF2-40B4-BE49-F238E27FC236}">
                <a16:creationId xmlns:a16="http://schemas.microsoft.com/office/drawing/2014/main" id="{09447F81-955E-20CD-7CBD-7CF6323755E5}"/>
              </a:ext>
            </a:extLst>
          </p:cNvPr>
          <p:cNvSpPr>
            <a:spLocks noGrp="1"/>
          </p:cNvSpPr>
          <p:nvPr>
            <p:ph type="dt" sz="half" idx="10"/>
          </p:nvPr>
        </p:nvSpPr>
        <p:spPr/>
        <p:txBody>
          <a:bodyPr/>
          <a:lstStyle/>
          <a:p>
            <a:fld id="{DDAD6BAE-8276-C44B-87E9-0A14F868AF1A}" type="datetimeFigureOut">
              <a:rPr lang="en-VN" smtClean="0"/>
              <a:t>15/03/2023</a:t>
            </a:fld>
            <a:endParaRPr lang="en-VN"/>
          </a:p>
        </p:txBody>
      </p:sp>
      <p:sp>
        <p:nvSpPr>
          <p:cNvPr id="8" name="Footer Placeholder 7">
            <a:extLst>
              <a:ext uri="{FF2B5EF4-FFF2-40B4-BE49-F238E27FC236}">
                <a16:creationId xmlns:a16="http://schemas.microsoft.com/office/drawing/2014/main" id="{BECD4810-4F6D-F5C7-95A9-4EDED838596B}"/>
              </a:ext>
            </a:extLst>
          </p:cNvPr>
          <p:cNvSpPr>
            <a:spLocks noGrp="1"/>
          </p:cNvSpPr>
          <p:nvPr>
            <p:ph type="ftr" sz="quarter" idx="11"/>
          </p:nvPr>
        </p:nvSpPr>
        <p:spPr/>
        <p:txBody>
          <a:bodyPr/>
          <a:lstStyle/>
          <a:p>
            <a:endParaRPr lang="en-VN"/>
          </a:p>
        </p:txBody>
      </p:sp>
      <p:sp>
        <p:nvSpPr>
          <p:cNvPr id="9" name="Slide Number Placeholder 8">
            <a:extLst>
              <a:ext uri="{FF2B5EF4-FFF2-40B4-BE49-F238E27FC236}">
                <a16:creationId xmlns:a16="http://schemas.microsoft.com/office/drawing/2014/main" id="{0B0F6179-C637-D84F-5BD7-E48F7234EEE4}"/>
              </a:ext>
            </a:extLst>
          </p:cNvPr>
          <p:cNvSpPr>
            <a:spLocks noGrp="1"/>
          </p:cNvSpPr>
          <p:nvPr>
            <p:ph type="sldNum" sz="quarter" idx="12"/>
          </p:nvPr>
        </p:nvSpPr>
        <p:spPr/>
        <p:txBody>
          <a:bodyPr/>
          <a:lstStyle/>
          <a:p>
            <a:fld id="{43D463EF-1D0D-0149-AEAD-883202C080F5}" type="slidenum">
              <a:rPr lang="en-VN" smtClean="0"/>
              <a:t>‹#›</a:t>
            </a:fld>
            <a:endParaRPr lang="en-VN"/>
          </a:p>
        </p:txBody>
      </p:sp>
    </p:spTree>
    <p:extLst>
      <p:ext uri="{BB962C8B-B14F-4D97-AF65-F5344CB8AC3E}">
        <p14:creationId xmlns:p14="http://schemas.microsoft.com/office/powerpoint/2010/main" val="371351280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B18F7-860A-5B88-C4FD-1E343FBFC0AD}"/>
              </a:ext>
            </a:extLst>
          </p:cNvPr>
          <p:cNvSpPr>
            <a:spLocks noGrp="1"/>
          </p:cNvSpPr>
          <p:nvPr>
            <p:ph type="title"/>
          </p:nvPr>
        </p:nvSpPr>
        <p:spPr/>
        <p:txBody>
          <a:bodyPr/>
          <a:lstStyle/>
          <a:p>
            <a:r>
              <a:rPr lang="en-US"/>
              <a:t>Click to edit Master title style</a:t>
            </a:r>
            <a:endParaRPr lang="en-VN"/>
          </a:p>
        </p:txBody>
      </p:sp>
      <p:sp>
        <p:nvSpPr>
          <p:cNvPr id="3" name="Date Placeholder 2">
            <a:extLst>
              <a:ext uri="{FF2B5EF4-FFF2-40B4-BE49-F238E27FC236}">
                <a16:creationId xmlns:a16="http://schemas.microsoft.com/office/drawing/2014/main" id="{783AB315-5BCC-8C9A-B750-7E339509B828}"/>
              </a:ext>
            </a:extLst>
          </p:cNvPr>
          <p:cNvSpPr>
            <a:spLocks noGrp="1"/>
          </p:cNvSpPr>
          <p:nvPr>
            <p:ph type="dt" sz="half" idx="10"/>
          </p:nvPr>
        </p:nvSpPr>
        <p:spPr/>
        <p:txBody>
          <a:bodyPr/>
          <a:lstStyle/>
          <a:p>
            <a:fld id="{DDAD6BAE-8276-C44B-87E9-0A14F868AF1A}" type="datetimeFigureOut">
              <a:rPr lang="en-VN" smtClean="0"/>
              <a:t>15/03/2023</a:t>
            </a:fld>
            <a:endParaRPr lang="en-VN"/>
          </a:p>
        </p:txBody>
      </p:sp>
      <p:sp>
        <p:nvSpPr>
          <p:cNvPr id="4" name="Footer Placeholder 3">
            <a:extLst>
              <a:ext uri="{FF2B5EF4-FFF2-40B4-BE49-F238E27FC236}">
                <a16:creationId xmlns:a16="http://schemas.microsoft.com/office/drawing/2014/main" id="{01AFD30B-EE6E-2E25-7174-B5C55CAABA3B}"/>
              </a:ext>
            </a:extLst>
          </p:cNvPr>
          <p:cNvSpPr>
            <a:spLocks noGrp="1"/>
          </p:cNvSpPr>
          <p:nvPr>
            <p:ph type="ftr" sz="quarter" idx="11"/>
          </p:nvPr>
        </p:nvSpPr>
        <p:spPr/>
        <p:txBody>
          <a:bodyPr/>
          <a:lstStyle/>
          <a:p>
            <a:endParaRPr lang="en-VN"/>
          </a:p>
        </p:txBody>
      </p:sp>
      <p:sp>
        <p:nvSpPr>
          <p:cNvPr id="5" name="Slide Number Placeholder 4">
            <a:extLst>
              <a:ext uri="{FF2B5EF4-FFF2-40B4-BE49-F238E27FC236}">
                <a16:creationId xmlns:a16="http://schemas.microsoft.com/office/drawing/2014/main" id="{B34399D8-343A-AA20-2C3A-617D42C803F5}"/>
              </a:ext>
            </a:extLst>
          </p:cNvPr>
          <p:cNvSpPr>
            <a:spLocks noGrp="1"/>
          </p:cNvSpPr>
          <p:nvPr>
            <p:ph type="sldNum" sz="quarter" idx="12"/>
          </p:nvPr>
        </p:nvSpPr>
        <p:spPr/>
        <p:txBody>
          <a:bodyPr/>
          <a:lstStyle/>
          <a:p>
            <a:fld id="{43D463EF-1D0D-0149-AEAD-883202C080F5}" type="slidenum">
              <a:rPr lang="en-VN" smtClean="0"/>
              <a:t>‹#›</a:t>
            </a:fld>
            <a:endParaRPr lang="en-VN"/>
          </a:p>
        </p:txBody>
      </p:sp>
    </p:spTree>
    <p:extLst>
      <p:ext uri="{BB962C8B-B14F-4D97-AF65-F5344CB8AC3E}">
        <p14:creationId xmlns:p14="http://schemas.microsoft.com/office/powerpoint/2010/main" val="4175391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B34E163-8140-0428-B737-D5CCB88CB484}"/>
              </a:ext>
            </a:extLst>
          </p:cNvPr>
          <p:cNvSpPr>
            <a:spLocks noGrp="1"/>
          </p:cNvSpPr>
          <p:nvPr>
            <p:ph type="dt" sz="half" idx="10"/>
          </p:nvPr>
        </p:nvSpPr>
        <p:spPr/>
        <p:txBody>
          <a:bodyPr/>
          <a:lstStyle/>
          <a:p>
            <a:fld id="{DDAD6BAE-8276-C44B-87E9-0A14F868AF1A}" type="datetimeFigureOut">
              <a:rPr lang="en-VN" smtClean="0"/>
              <a:t>15/03/2023</a:t>
            </a:fld>
            <a:endParaRPr lang="en-VN"/>
          </a:p>
        </p:txBody>
      </p:sp>
      <p:sp>
        <p:nvSpPr>
          <p:cNvPr id="3" name="Footer Placeholder 2">
            <a:extLst>
              <a:ext uri="{FF2B5EF4-FFF2-40B4-BE49-F238E27FC236}">
                <a16:creationId xmlns:a16="http://schemas.microsoft.com/office/drawing/2014/main" id="{4C2DAF41-0298-3912-7478-439DA967CBEE}"/>
              </a:ext>
            </a:extLst>
          </p:cNvPr>
          <p:cNvSpPr>
            <a:spLocks noGrp="1"/>
          </p:cNvSpPr>
          <p:nvPr>
            <p:ph type="ftr" sz="quarter" idx="11"/>
          </p:nvPr>
        </p:nvSpPr>
        <p:spPr/>
        <p:txBody>
          <a:bodyPr/>
          <a:lstStyle/>
          <a:p>
            <a:endParaRPr lang="en-VN"/>
          </a:p>
        </p:txBody>
      </p:sp>
      <p:sp>
        <p:nvSpPr>
          <p:cNvPr id="4" name="Slide Number Placeholder 3">
            <a:extLst>
              <a:ext uri="{FF2B5EF4-FFF2-40B4-BE49-F238E27FC236}">
                <a16:creationId xmlns:a16="http://schemas.microsoft.com/office/drawing/2014/main" id="{10563361-8433-A1FF-8171-0CCC674D18D2}"/>
              </a:ext>
            </a:extLst>
          </p:cNvPr>
          <p:cNvSpPr>
            <a:spLocks noGrp="1"/>
          </p:cNvSpPr>
          <p:nvPr>
            <p:ph type="sldNum" sz="quarter" idx="12"/>
          </p:nvPr>
        </p:nvSpPr>
        <p:spPr/>
        <p:txBody>
          <a:bodyPr/>
          <a:lstStyle/>
          <a:p>
            <a:fld id="{43D463EF-1D0D-0149-AEAD-883202C080F5}" type="slidenum">
              <a:rPr lang="en-VN" smtClean="0"/>
              <a:t>‹#›</a:t>
            </a:fld>
            <a:endParaRPr lang="en-VN"/>
          </a:p>
        </p:txBody>
      </p:sp>
    </p:spTree>
    <p:extLst>
      <p:ext uri="{BB962C8B-B14F-4D97-AF65-F5344CB8AC3E}">
        <p14:creationId xmlns:p14="http://schemas.microsoft.com/office/powerpoint/2010/main" val="295336977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9790CF-AE64-0600-0BC1-AC94590D220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VN"/>
          </a:p>
        </p:txBody>
      </p:sp>
      <p:sp>
        <p:nvSpPr>
          <p:cNvPr id="3" name="Content Placeholder 2">
            <a:extLst>
              <a:ext uri="{FF2B5EF4-FFF2-40B4-BE49-F238E27FC236}">
                <a16:creationId xmlns:a16="http://schemas.microsoft.com/office/drawing/2014/main" id="{80E5B51A-CA5E-FE26-3BE7-07C1C3B7922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Text Placeholder 3">
            <a:extLst>
              <a:ext uri="{FF2B5EF4-FFF2-40B4-BE49-F238E27FC236}">
                <a16:creationId xmlns:a16="http://schemas.microsoft.com/office/drawing/2014/main" id="{7EDE1D94-60C2-9ADF-73CE-A08119818F5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ED69443-AD00-B5FA-FC70-67CA7B5606E3}"/>
              </a:ext>
            </a:extLst>
          </p:cNvPr>
          <p:cNvSpPr>
            <a:spLocks noGrp="1"/>
          </p:cNvSpPr>
          <p:nvPr>
            <p:ph type="dt" sz="half" idx="10"/>
          </p:nvPr>
        </p:nvSpPr>
        <p:spPr/>
        <p:txBody>
          <a:bodyPr/>
          <a:lstStyle/>
          <a:p>
            <a:fld id="{DDAD6BAE-8276-C44B-87E9-0A14F868AF1A}" type="datetimeFigureOut">
              <a:rPr lang="en-VN" smtClean="0"/>
              <a:t>15/03/2023</a:t>
            </a:fld>
            <a:endParaRPr lang="en-VN"/>
          </a:p>
        </p:txBody>
      </p:sp>
      <p:sp>
        <p:nvSpPr>
          <p:cNvPr id="6" name="Footer Placeholder 5">
            <a:extLst>
              <a:ext uri="{FF2B5EF4-FFF2-40B4-BE49-F238E27FC236}">
                <a16:creationId xmlns:a16="http://schemas.microsoft.com/office/drawing/2014/main" id="{3F795428-2AFD-841C-C6A6-CCF766C64181}"/>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764831FE-0339-13F8-0F2D-831E3970253E}"/>
              </a:ext>
            </a:extLst>
          </p:cNvPr>
          <p:cNvSpPr>
            <a:spLocks noGrp="1"/>
          </p:cNvSpPr>
          <p:nvPr>
            <p:ph type="sldNum" sz="quarter" idx="12"/>
          </p:nvPr>
        </p:nvSpPr>
        <p:spPr/>
        <p:txBody>
          <a:bodyPr/>
          <a:lstStyle/>
          <a:p>
            <a:fld id="{43D463EF-1D0D-0149-AEAD-883202C080F5}" type="slidenum">
              <a:rPr lang="en-VN" smtClean="0"/>
              <a:t>‹#›</a:t>
            </a:fld>
            <a:endParaRPr lang="en-VN"/>
          </a:p>
        </p:txBody>
      </p:sp>
    </p:spTree>
    <p:extLst>
      <p:ext uri="{BB962C8B-B14F-4D97-AF65-F5344CB8AC3E}">
        <p14:creationId xmlns:p14="http://schemas.microsoft.com/office/powerpoint/2010/main" val="36345573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001008-716B-AEA4-B5F3-B8E99855E12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VN"/>
          </a:p>
        </p:txBody>
      </p:sp>
      <p:sp>
        <p:nvSpPr>
          <p:cNvPr id="3" name="Picture Placeholder 2">
            <a:extLst>
              <a:ext uri="{FF2B5EF4-FFF2-40B4-BE49-F238E27FC236}">
                <a16:creationId xmlns:a16="http://schemas.microsoft.com/office/drawing/2014/main" id="{E98BF00D-99F9-B5BF-DB97-315978A9549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VN"/>
          </a:p>
        </p:txBody>
      </p:sp>
      <p:sp>
        <p:nvSpPr>
          <p:cNvPr id="4" name="Text Placeholder 3">
            <a:extLst>
              <a:ext uri="{FF2B5EF4-FFF2-40B4-BE49-F238E27FC236}">
                <a16:creationId xmlns:a16="http://schemas.microsoft.com/office/drawing/2014/main" id="{9B57CAD5-B28B-3E7F-B7A2-E89D22BB684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67381D1-FC56-72FB-824A-53C36889D809}"/>
              </a:ext>
            </a:extLst>
          </p:cNvPr>
          <p:cNvSpPr>
            <a:spLocks noGrp="1"/>
          </p:cNvSpPr>
          <p:nvPr>
            <p:ph type="dt" sz="half" idx="10"/>
          </p:nvPr>
        </p:nvSpPr>
        <p:spPr/>
        <p:txBody>
          <a:bodyPr/>
          <a:lstStyle/>
          <a:p>
            <a:fld id="{DDAD6BAE-8276-C44B-87E9-0A14F868AF1A}" type="datetimeFigureOut">
              <a:rPr lang="en-VN" smtClean="0"/>
              <a:t>15/03/2023</a:t>
            </a:fld>
            <a:endParaRPr lang="en-VN"/>
          </a:p>
        </p:txBody>
      </p:sp>
      <p:sp>
        <p:nvSpPr>
          <p:cNvPr id="6" name="Footer Placeholder 5">
            <a:extLst>
              <a:ext uri="{FF2B5EF4-FFF2-40B4-BE49-F238E27FC236}">
                <a16:creationId xmlns:a16="http://schemas.microsoft.com/office/drawing/2014/main" id="{6229C6B3-CBB7-EE20-A12D-134837478762}"/>
              </a:ext>
            </a:extLst>
          </p:cNvPr>
          <p:cNvSpPr>
            <a:spLocks noGrp="1"/>
          </p:cNvSpPr>
          <p:nvPr>
            <p:ph type="ftr" sz="quarter" idx="11"/>
          </p:nvPr>
        </p:nvSpPr>
        <p:spPr/>
        <p:txBody>
          <a:bodyPr/>
          <a:lstStyle/>
          <a:p>
            <a:endParaRPr lang="en-VN"/>
          </a:p>
        </p:txBody>
      </p:sp>
      <p:sp>
        <p:nvSpPr>
          <p:cNvPr id="7" name="Slide Number Placeholder 6">
            <a:extLst>
              <a:ext uri="{FF2B5EF4-FFF2-40B4-BE49-F238E27FC236}">
                <a16:creationId xmlns:a16="http://schemas.microsoft.com/office/drawing/2014/main" id="{38B70B24-4110-B95A-97D9-B98DC5BBF532}"/>
              </a:ext>
            </a:extLst>
          </p:cNvPr>
          <p:cNvSpPr>
            <a:spLocks noGrp="1"/>
          </p:cNvSpPr>
          <p:nvPr>
            <p:ph type="sldNum" sz="quarter" idx="12"/>
          </p:nvPr>
        </p:nvSpPr>
        <p:spPr/>
        <p:txBody>
          <a:bodyPr/>
          <a:lstStyle/>
          <a:p>
            <a:fld id="{43D463EF-1D0D-0149-AEAD-883202C080F5}" type="slidenum">
              <a:rPr lang="en-VN" smtClean="0"/>
              <a:t>‹#›</a:t>
            </a:fld>
            <a:endParaRPr lang="en-VN"/>
          </a:p>
        </p:txBody>
      </p:sp>
    </p:spTree>
    <p:extLst>
      <p:ext uri="{BB962C8B-B14F-4D97-AF65-F5344CB8AC3E}">
        <p14:creationId xmlns:p14="http://schemas.microsoft.com/office/powerpoint/2010/main" val="222540140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extLst>
              <a:ext uri="{BEBA8EAE-BF5A-486C-A8C5-ECC9F3942E4B}">
                <a14:imgProps xmlns:a14="http://schemas.microsoft.com/office/drawing/2010/main">
                  <a14:imgLayer r:embed="rId14">
                    <a14:imgEffect>
                      <a14:brightnessContrast bright="-40000" contrast="40000"/>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6DD004F-4D52-145F-7A9F-AEE4B5E21FF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VN"/>
          </a:p>
        </p:txBody>
      </p:sp>
      <p:sp>
        <p:nvSpPr>
          <p:cNvPr id="3" name="Text Placeholder 2">
            <a:extLst>
              <a:ext uri="{FF2B5EF4-FFF2-40B4-BE49-F238E27FC236}">
                <a16:creationId xmlns:a16="http://schemas.microsoft.com/office/drawing/2014/main" id="{503D5554-EAAA-CC53-AB7E-26D1D7CF19C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VN"/>
          </a:p>
        </p:txBody>
      </p:sp>
      <p:sp>
        <p:nvSpPr>
          <p:cNvPr id="4" name="Date Placeholder 3">
            <a:extLst>
              <a:ext uri="{FF2B5EF4-FFF2-40B4-BE49-F238E27FC236}">
                <a16:creationId xmlns:a16="http://schemas.microsoft.com/office/drawing/2014/main" id="{4FFBDE8D-BD66-7147-0AB6-D93877D15FE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DAD6BAE-8276-C44B-87E9-0A14F868AF1A}" type="datetimeFigureOut">
              <a:rPr lang="en-VN" smtClean="0"/>
              <a:t>15/03/2023</a:t>
            </a:fld>
            <a:endParaRPr lang="en-VN"/>
          </a:p>
        </p:txBody>
      </p:sp>
      <p:sp>
        <p:nvSpPr>
          <p:cNvPr id="5" name="Footer Placeholder 4">
            <a:extLst>
              <a:ext uri="{FF2B5EF4-FFF2-40B4-BE49-F238E27FC236}">
                <a16:creationId xmlns:a16="http://schemas.microsoft.com/office/drawing/2014/main" id="{32B43FE0-0C78-43E4-1389-1DAD2F080038}"/>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VN"/>
          </a:p>
        </p:txBody>
      </p:sp>
      <p:sp>
        <p:nvSpPr>
          <p:cNvPr id="6" name="Slide Number Placeholder 5">
            <a:extLst>
              <a:ext uri="{FF2B5EF4-FFF2-40B4-BE49-F238E27FC236}">
                <a16:creationId xmlns:a16="http://schemas.microsoft.com/office/drawing/2014/main" id="{3E0F9C92-C648-D6F6-3450-9F9306E9937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3D463EF-1D0D-0149-AEAD-883202C080F5}" type="slidenum">
              <a:rPr lang="en-VN" smtClean="0"/>
              <a:t>‹#›</a:t>
            </a:fld>
            <a:endParaRPr lang="en-VN"/>
          </a:p>
        </p:txBody>
      </p:sp>
    </p:spTree>
    <p:extLst>
      <p:ext uri="{BB962C8B-B14F-4D97-AF65-F5344CB8AC3E}">
        <p14:creationId xmlns:p14="http://schemas.microsoft.com/office/powerpoint/2010/main" val="348924397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V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2.wdp"/><Relationship Id="rId7" Type="http://schemas.openxmlformats.org/officeDocument/2006/relationships/image" Target="../media/image4.png"/><Relationship Id="rId12" Type="http://schemas.openxmlformats.org/officeDocument/2006/relationships/image" Target="../media/image6.png"/><Relationship Id="rId2" Type="http://schemas.openxmlformats.org/officeDocument/2006/relationships/image" Target="../media/image1.png"/><Relationship Id="rId1" Type="http://schemas.openxmlformats.org/officeDocument/2006/relationships/slideLayout" Target="../slideLayouts/slideLayout1.xml"/><Relationship Id="rId6" Type="http://schemas.microsoft.com/office/2007/relationships/hdphoto" Target="../media/hdphoto3.wdp"/><Relationship Id="rId11" Type="http://schemas.microsoft.com/office/2007/relationships/hdphoto" Target="../media/hdphoto6.wdp"/><Relationship Id="rId5" Type="http://schemas.openxmlformats.org/officeDocument/2006/relationships/image" Target="../media/image3.png"/><Relationship Id="rId10" Type="http://schemas.microsoft.com/office/2007/relationships/hdphoto" Target="../media/hdphoto5.wdp"/><Relationship Id="rId4" Type="http://schemas.openxmlformats.org/officeDocument/2006/relationships/image" Target="../media/image2.jpg"/><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01.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02.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03.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04.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05.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06.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07.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08.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09.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10.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11.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12.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13.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1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9.wdp"/></Relationships>
</file>

<file path=ppt/slides/_rels/slide115.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16.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17.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18.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19.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20.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21.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22.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23.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24.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25.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26.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27.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28.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29.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30.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31.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32.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33.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34.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35.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36.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37.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3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s>
</file>

<file path=ppt/slides/_rels/slide139.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40.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41.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42.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43.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44.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45.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46.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47.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48.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49.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50.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51.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52.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53.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54.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55.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56.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57.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58.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59.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60.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61.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62.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63.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64.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65.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66.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67.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68.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6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9.wdp"/></Relationships>
</file>

<file path=ppt/slides/_rels/slide1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70.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71.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72.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73.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74.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75.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76.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77.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7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9.wdp"/></Relationships>
</file>

<file path=ppt/slides/_rels/slide179.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80.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81.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8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s>
</file>

<file path=ppt/slides/_rels/slide18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184.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85.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86.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87.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88.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18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1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19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19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19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19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19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19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19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19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19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19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0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0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0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0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0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0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0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0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0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0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1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1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1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1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1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1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1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1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1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1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2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2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2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2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2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2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openxmlformats.org/officeDocument/2006/relationships/image" Target="../media/image8.jpg"/></Relationships>
</file>

<file path=ppt/slides/_rels/slide226.xml.rels><?xml version="1.0" encoding="UTF-8" standalone="yes"?>
<Relationships xmlns="http://schemas.openxmlformats.org/package/2006/relationships"><Relationship Id="rId8" Type="http://schemas.openxmlformats.org/officeDocument/2006/relationships/image" Target="../media/image8.jpg"/><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227.xml.rels><?xml version="1.0" encoding="UTF-8" standalone="yes"?>
<Relationships xmlns="http://schemas.openxmlformats.org/package/2006/relationships"><Relationship Id="rId8" Type="http://schemas.openxmlformats.org/officeDocument/2006/relationships/image" Target="../media/image8.jpg"/><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228.xml.rels><?xml version="1.0" encoding="UTF-8" standalone="yes"?>
<Relationships xmlns="http://schemas.openxmlformats.org/package/2006/relationships"><Relationship Id="rId8" Type="http://schemas.openxmlformats.org/officeDocument/2006/relationships/image" Target="../media/image8.jpg"/><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229.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2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30.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231.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_rels/slide23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microsoft.com/office/2007/relationships/hdphoto" Target="../media/hdphoto9.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s>
</file>

<file path=ppt/slides/_rels/slide23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3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239.xml.rels><?xml version="1.0" encoding="UTF-8" standalone="yes"?>
<Relationships xmlns="http://schemas.openxmlformats.org/package/2006/relationships"><Relationship Id="rId3" Type="http://schemas.openxmlformats.org/officeDocument/2006/relationships/image" Target="../media/image8.jpg"/><Relationship Id="rId7"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7.wdp"/><Relationship Id="rId4" Type="http://schemas.openxmlformats.org/officeDocument/2006/relationships/image" Target="../media/image5.png"/></Relationships>
</file>

<file path=ppt/slides/_rels/slide2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40.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4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4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4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4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4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4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4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4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4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5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5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5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5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5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5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5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5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5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5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6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6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6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6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6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6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6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6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6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6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7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7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7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7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7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7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7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7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7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7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8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8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8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8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8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85.xml.rels><?xml version="1.0" encoding="UTF-8" standalone="yes"?>
<Relationships xmlns="http://schemas.openxmlformats.org/package/2006/relationships"><Relationship Id="rId3" Type="http://schemas.microsoft.com/office/2007/relationships/hdphoto" Target="../media/hdphoto7.wdp"/><Relationship Id="rId7" Type="http://schemas.microsoft.com/office/2007/relationships/hdphoto" Target="../media/hdphoto11.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s>
</file>

<file path=ppt/slides/_rels/slide286.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8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8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8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29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9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9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9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9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9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9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9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9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29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Layout" Target="../slideLayouts/slideLayout2.xml"/><Relationship Id="rId4" Type="http://schemas.openxmlformats.org/officeDocument/2006/relationships/image" Target="../media/image2.jpg"/></Relationships>
</file>

<file path=ppt/slides/_rels/slide3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0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0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0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0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0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0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0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0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0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0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1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1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1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1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1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1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1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1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1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1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2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2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2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2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2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2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2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2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2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2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3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3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3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3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3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35.xml.rels><?xml version="1.0" encoding="UTF-8" standalone="yes"?>
<Relationships xmlns="http://schemas.openxmlformats.org/package/2006/relationships"><Relationship Id="rId3" Type="http://schemas.microsoft.com/office/2007/relationships/hdphoto" Target="../media/hdphoto7.wdp"/><Relationship Id="rId7" Type="http://schemas.microsoft.com/office/2007/relationships/hdphoto" Target="../media/hdphoto11.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s>
</file>

<file path=ppt/slides/_rels/slide336.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3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3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3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40.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4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4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43.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44.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4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4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47.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48.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49.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50.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51.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52.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5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5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5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56.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57.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5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59.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60.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61.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62.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6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6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6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66.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67.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6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69.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70.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71.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72.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7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7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7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76.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77.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7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79.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80.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81.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82.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83.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8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85.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86.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87.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8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89.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390.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5" Type="http://schemas.microsoft.com/office/2007/relationships/hdphoto" Target="../media/hdphoto11.wdp"/><Relationship Id="rId4" Type="http://schemas.openxmlformats.org/officeDocument/2006/relationships/image" Target="../media/image9.png"/></Relationships>
</file>

<file path=ppt/slides/_rels/slide391.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92.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93.xml.rels><?xml version="1.0" encoding="UTF-8" standalone="yes"?>
<Relationships xmlns="http://schemas.openxmlformats.org/package/2006/relationships"><Relationship Id="rId3" Type="http://schemas.microsoft.com/office/2007/relationships/hdphoto" Target="../media/hdphoto7.wdp"/><Relationship Id="rId7" Type="http://schemas.microsoft.com/office/2007/relationships/hdphoto" Target="../media/hdphoto11.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s>
</file>

<file path=ppt/slides/_rels/slide394.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95.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96.xml.rels><?xml version="1.0" encoding="UTF-8" standalone="yes"?>
<Relationships xmlns="http://schemas.openxmlformats.org/package/2006/relationships"><Relationship Id="rId8" Type="http://schemas.microsoft.com/office/2007/relationships/hdphoto" Target="../media/hdphoto11.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97.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39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9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2.xml"/><Relationship Id="rId4" Type="http://schemas.openxmlformats.org/officeDocument/2006/relationships/image" Target="../media/image7.jpeg"/></Relationships>
</file>

<file path=ppt/slides/_rels/slide4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0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40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jpg"/><Relationship Id="rId2" Type="http://schemas.openxmlformats.org/officeDocument/2006/relationships/image" Target="../media/image6.pn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03.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04.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05.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06.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07.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08.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09.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11.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12.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13.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14.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15.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16.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17.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18.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19.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20.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21.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22.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23.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24.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25.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26.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27.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28.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29.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30.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31.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32.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33.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34.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35.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36.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37.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38.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39.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4.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40.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41.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42.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43.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44.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45.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46.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47.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48.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49.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5.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50.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51.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52.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53.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54.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55.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56.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57.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58.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59.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6.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60.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61.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62.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63.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64.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65.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66.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67.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68.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69.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7.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70.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71.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72.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73.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74.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75.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76.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77.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78.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79.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8.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80.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81.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82.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483.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84.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85.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86.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87.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88.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89.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9.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490.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91.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92.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93.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94.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95.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96.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97.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98.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499.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00.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01.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02.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03.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04.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05.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06.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07.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08.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09.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1.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10.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11.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12.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13.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14.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15.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16.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17.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18.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19.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2.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20.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21.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22.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23.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24.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25.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26.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27.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28.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29.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3.xml.rels><?xml version="1.0" encoding="UTF-8" standalone="yes"?>
<Relationships xmlns="http://schemas.openxmlformats.org/package/2006/relationships"><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530.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31.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32.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33.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34.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35.xml.rels><?xml version="1.0" encoding="UTF-8" standalone="yes"?>
<Relationships xmlns="http://schemas.openxmlformats.org/package/2006/relationships"><Relationship Id="rId8" Type="http://schemas.microsoft.com/office/2007/relationships/hdphoto" Target="../media/hdphoto4.wdp"/><Relationship Id="rId3" Type="http://schemas.microsoft.com/office/2007/relationships/hdphoto" Target="../media/hdphoto7.wdp"/><Relationship Id="rId7" Type="http://schemas.openxmlformats.org/officeDocument/2006/relationships/image" Target="../media/image4.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8.wdp"/><Relationship Id="rId4" Type="http://schemas.openxmlformats.org/officeDocument/2006/relationships/image" Target="../media/image9.png"/></Relationships>
</file>

<file path=ppt/slides/_rels/slide536.xml.rels><?xml version="1.0" encoding="UTF-8" standalone="yes"?>
<Relationships xmlns="http://schemas.openxmlformats.org/package/2006/relationships"><Relationship Id="rId8" Type="http://schemas.microsoft.com/office/2007/relationships/hdphoto" Target="../media/hdphoto8.wdp"/><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image" Target="../media/image8.jp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537.xml.rels><?xml version="1.0" encoding="UTF-8" standalone="yes"?>
<Relationships xmlns="http://schemas.openxmlformats.org/package/2006/relationships"><Relationship Id="rId3" Type="http://schemas.microsoft.com/office/2007/relationships/hdphoto" Target="../media/hdphoto7.wdp"/><Relationship Id="rId7" Type="http://schemas.microsoft.com/office/2007/relationships/hdphoto" Target="../media/hdphoto8.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5" Type="http://schemas.microsoft.com/office/2007/relationships/hdphoto" Target="../media/hdphoto4.wdp"/><Relationship Id="rId4" Type="http://schemas.openxmlformats.org/officeDocument/2006/relationships/image" Target="../media/image4.png"/></Relationships>
</file>

<file path=ppt/slides/_rels/slide53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53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png"/><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54.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540.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8.jpg"/><Relationship Id="rId2" Type="http://schemas.openxmlformats.org/officeDocument/2006/relationships/image" Target="../media/image6.png"/><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4.png"/><Relationship Id="rId4" Type="http://schemas.microsoft.com/office/2007/relationships/hdphoto" Target="../media/hdphoto7.wdp"/></Relationships>
</file>

<file path=ppt/slides/_rels/slide5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42.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hdphoto" Target="../media/hdphoto24.wdp"/><Relationship Id="rId7" Type="http://schemas.microsoft.com/office/2007/relationships/hdphoto" Target="../media/hdphoto26.wdp"/><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11" Type="http://schemas.microsoft.com/office/2007/relationships/hdphoto" Target="../media/hdphoto28.wdp"/><Relationship Id="rId5" Type="http://schemas.microsoft.com/office/2007/relationships/hdphoto" Target="../media/hdphoto25.wdp"/><Relationship Id="rId10" Type="http://schemas.openxmlformats.org/officeDocument/2006/relationships/image" Target="../media/image14.png"/><Relationship Id="rId4" Type="http://schemas.openxmlformats.org/officeDocument/2006/relationships/image" Target="../media/image11.png"/><Relationship Id="rId9" Type="http://schemas.microsoft.com/office/2007/relationships/hdphoto" Target="../media/hdphoto27.wdp"/></Relationships>
</file>

<file path=ppt/slides/_rels/slide543.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hdphoto" Target="../media/hdphoto24.wdp"/><Relationship Id="rId7" Type="http://schemas.microsoft.com/office/2007/relationships/hdphoto" Target="../media/hdphoto30.wdp"/><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11" Type="http://schemas.microsoft.com/office/2007/relationships/hdphoto" Target="../media/hdphoto32.wdp"/><Relationship Id="rId5" Type="http://schemas.microsoft.com/office/2007/relationships/hdphoto" Target="../media/hdphoto29.wdp"/><Relationship Id="rId10" Type="http://schemas.openxmlformats.org/officeDocument/2006/relationships/image" Target="../media/image14.png"/><Relationship Id="rId4" Type="http://schemas.openxmlformats.org/officeDocument/2006/relationships/image" Target="../media/image11.png"/><Relationship Id="rId9" Type="http://schemas.microsoft.com/office/2007/relationships/hdphoto" Target="../media/hdphoto31.wdp"/></Relationships>
</file>

<file path=ppt/slides/_rels/slide544.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hdphoto" Target="../media/hdphoto24.wdp"/><Relationship Id="rId7" Type="http://schemas.microsoft.com/office/2007/relationships/hdphoto" Target="../media/hdphoto30.wdp"/><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11" Type="http://schemas.microsoft.com/office/2007/relationships/hdphoto" Target="../media/hdphoto32.wdp"/><Relationship Id="rId5" Type="http://schemas.microsoft.com/office/2007/relationships/hdphoto" Target="../media/hdphoto29.wdp"/><Relationship Id="rId10" Type="http://schemas.openxmlformats.org/officeDocument/2006/relationships/image" Target="../media/image14.png"/><Relationship Id="rId4" Type="http://schemas.openxmlformats.org/officeDocument/2006/relationships/image" Target="../media/image11.png"/><Relationship Id="rId9" Type="http://schemas.microsoft.com/office/2007/relationships/hdphoto" Target="../media/hdphoto31.wdp"/></Relationships>
</file>

<file path=ppt/slides/_rels/slide545.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hdphoto" Target="../media/hdphoto24.wdp"/><Relationship Id="rId7" Type="http://schemas.microsoft.com/office/2007/relationships/hdphoto" Target="../media/hdphoto30.wdp"/><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11" Type="http://schemas.microsoft.com/office/2007/relationships/hdphoto" Target="../media/hdphoto32.wdp"/><Relationship Id="rId5" Type="http://schemas.microsoft.com/office/2007/relationships/hdphoto" Target="../media/hdphoto29.wdp"/><Relationship Id="rId10" Type="http://schemas.openxmlformats.org/officeDocument/2006/relationships/image" Target="../media/image14.png"/><Relationship Id="rId4" Type="http://schemas.openxmlformats.org/officeDocument/2006/relationships/image" Target="../media/image11.png"/><Relationship Id="rId9" Type="http://schemas.microsoft.com/office/2007/relationships/hdphoto" Target="../media/hdphoto31.wdp"/></Relationships>
</file>

<file path=ppt/slides/_rels/slide546.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hdphoto" Target="../media/hdphoto24.wdp"/><Relationship Id="rId7" Type="http://schemas.microsoft.com/office/2007/relationships/hdphoto" Target="../media/hdphoto30.wdp"/><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11" Type="http://schemas.microsoft.com/office/2007/relationships/hdphoto" Target="../media/hdphoto32.wdp"/><Relationship Id="rId5" Type="http://schemas.microsoft.com/office/2007/relationships/hdphoto" Target="../media/hdphoto29.wdp"/><Relationship Id="rId10" Type="http://schemas.openxmlformats.org/officeDocument/2006/relationships/image" Target="../media/image14.png"/><Relationship Id="rId4" Type="http://schemas.openxmlformats.org/officeDocument/2006/relationships/image" Target="../media/image11.png"/><Relationship Id="rId9" Type="http://schemas.microsoft.com/office/2007/relationships/hdphoto" Target="../media/hdphoto31.wdp"/></Relationships>
</file>

<file path=ppt/slides/_rels/slide547.xml.rels><?xml version="1.0" encoding="UTF-8" standalone="yes"?>
<Relationships xmlns="http://schemas.openxmlformats.org/package/2006/relationships"><Relationship Id="rId8" Type="http://schemas.openxmlformats.org/officeDocument/2006/relationships/image" Target="../media/image13.png"/><Relationship Id="rId3" Type="http://schemas.microsoft.com/office/2007/relationships/hdphoto" Target="../media/hdphoto24.wdp"/><Relationship Id="rId7" Type="http://schemas.microsoft.com/office/2007/relationships/hdphoto" Target="../media/hdphoto30.wdp"/><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2.png"/><Relationship Id="rId11" Type="http://schemas.microsoft.com/office/2007/relationships/hdphoto" Target="../media/hdphoto32.wdp"/><Relationship Id="rId5" Type="http://schemas.microsoft.com/office/2007/relationships/hdphoto" Target="../media/hdphoto29.wdp"/><Relationship Id="rId10" Type="http://schemas.openxmlformats.org/officeDocument/2006/relationships/image" Target="../media/image14.png"/><Relationship Id="rId4" Type="http://schemas.openxmlformats.org/officeDocument/2006/relationships/image" Target="../media/image11.png"/><Relationship Id="rId9" Type="http://schemas.microsoft.com/office/2007/relationships/hdphoto" Target="../media/hdphoto31.wdp"/></Relationships>
</file>

<file path=ppt/slides/_rels/slide54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49.xml.rels><?xml version="1.0" encoding="UTF-8" standalone="yes"?>
<Relationships xmlns="http://schemas.openxmlformats.org/package/2006/relationships"><Relationship Id="rId3" Type="http://schemas.microsoft.com/office/2007/relationships/hdphoto" Target="../media/hdphoto33.wdp"/><Relationship Id="rId2" Type="http://schemas.openxmlformats.org/officeDocument/2006/relationships/image" Target="../media/image15.png"/><Relationship Id="rId1" Type="http://schemas.openxmlformats.org/officeDocument/2006/relationships/slideLayout" Target="../slideLayouts/slideLayout2.xml"/><Relationship Id="rId5" Type="http://schemas.openxmlformats.org/officeDocument/2006/relationships/image" Target="../media/image16.png"/><Relationship Id="rId4" Type="http://schemas.microsoft.com/office/2017/06/relationships/model3d" Target="../media/model3d1.glb"/></Relationships>
</file>

<file path=ppt/slides/_rels/slide5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3" Type="http://schemas.openxmlformats.org/officeDocument/2006/relationships/image" Target="../media/image8.jpg"/><Relationship Id="rId7" Type="http://schemas.microsoft.com/office/2007/relationships/hdphoto" Target="../media/hdphoto4.wdp"/><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4.png"/><Relationship Id="rId5" Type="http://schemas.microsoft.com/office/2007/relationships/hdphoto" Target="../media/hdphoto7.wdp"/><Relationship Id="rId4" Type="http://schemas.openxmlformats.org/officeDocument/2006/relationships/image" Target="../media/image5.png"/></Relationships>
</file>

<file path=ppt/slides/_rels/slide59.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61.xml.rels><?xml version="1.0" encoding="UTF-8" standalone="yes"?>
<Relationships xmlns="http://schemas.openxmlformats.org/package/2006/relationships"><Relationship Id="rId8" Type="http://schemas.microsoft.com/office/2007/relationships/hdphoto" Target="../media/hdphoto8.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62.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0.wdp"/></Relationships>
</file>

<file path=ppt/slides/_rels/slide63.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10" Type="http://schemas.microsoft.com/office/2007/relationships/hdphoto" Target="../media/hdphoto12.wdp"/><Relationship Id="rId4" Type="http://schemas.openxmlformats.org/officeDocument/2006/relationships/image" Target="../media/image4.png"/><Relationship Id="rId9" Type="http://schemas.microsoft.com/office/2007/relationships/hdphoto" Target="../media/hdphoto11.wdp"/></Relationships>
</file>

<file path=ppt/slides/_rels/slide64.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8.wdp"/><Relationship Id="rId5" Type="http://schemas.microsoft.com/office/2007/relationships/hdphoto" Target="../media/hdphoto4.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s>
</file>

<file path=ppt/slides/_rels/slide65.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8.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s>
</file>

<file path=ppt/slides/_rels/slide66.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6.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s>
</file>

<file path=ppt/slides/_rels/slide67.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18.wdp"/></Relationships>
</file>

<file path=ppt/slides/_rels/slide68.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0.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19.wdp"/></Relationships>
</file>

<file path=ppt/slides/_rels/slide69.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8.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7.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0.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71.xml.rels><?xml version="1.0" encoding="UTF-8" standalone="yes"?>
<Relationships xmlns="http://schemas.openxmlformats.org/package/2006/relationships"><Relationship Id="rId8" Type="http://schemas.microsoft.com/office/2007/relationships/hdphoto" Target="../media/hdphoto11.wdp"/><Relationship Id="rId13" Type="http://schemas.microsoft.com/office/2007/relationships/hdphoto" Target="../media/hdphoto21.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7.wdp"/><Relationship Id="rId2" Type="http://schemas.openxmlformats.org/officeDocument/2006/relationships/image" Target="../media/image5.png"/><Relationship Id="rId16" Type="http://schemas.microsoft.com/office/2007/relationships/hdphoto" Target="../media/hdphoto9.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5.wdp"/><Relationship Id="rId5" Type="http://schemas.microsoft.com/office/2007/relationships/hdphoto" Target="../media/hdphoto4.wdp"/><Relationship Id="rId15" Type="http://schemas.microsoft.com/office/2007/relationships/hdphoto" Target="../media/hdphoto23.wdp"/><Relationship Id="rId10" Type="http://schemas.microsoft.com/office/2007/relationships/hdphoto" Target="../media/hdphoto14.wdp"/><Relationship Id="rId4" Type="http://schemas.openxmlformats.org/officeDocument/2006/relationships/image" Target="../media/image4.png"/><Relationship Id="rId9" Type="http://schemas.microsoft.com/office/2007/relationships/hdphoto" Target="../media/hdphoto13.wdp"/><Relationship Id="rId14" Type="http://schemas.microsoft.com/office/2007/relationships/hdphoto" Target="../media/hdphoto22.wdp"/></Relationships>
</file>

<file path=ppt/slides/_rels/slide72.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73.xml.rels><?xml version="1.0" encoding="UTF-8" standalone="yes"?>
<Relationships xmlns="http://schemas.openxmlformats.org/package/2006/relationships"><Relationship Id="rId8" Type="http://schemas.microsoft.com/office/2007/relationships/hdphoto" Target="../media/hdphoto11.wdp"/><Relationship Id="rId13" Type="http://schemas.microsoft.com/office/2007/relationships/hdphoto" Target="../media/hdphoto21.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7.wdp"/><Relationship Id="rId2" Type="http://schemas.openxmlformats.org/officeDocument/2006/relationships/image" Target="../media/image5.png"/><Relationship Id="rId16" Type="http://schemas.microsoft.com/office/2007/relationships/hdphoto" Target="../media/hdphoto9.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5.wdp"/><Relationship Id="rId5" Type="http://schemas.microsoft.com/office/2007/relationships/hdphoto" Target="../media/hdphoto4.wdp"/><Relationship Id="rId15" Type="http://schemas.microsoft.com/office/2007/relationships/hdphoto" Target="../media/hdphoto23.wdp"/><Relationship Id="rId10" Type="http://schemas.microsoft.com/office/2007/relationships/hdphoto" Target="../media/hdphoto14.wdp"/><Relationship Id="rId4" Type="http://schemas.openxmlformats.org/officeDocument/2006/relationships/image" Target="../media/image4.png"/><Relationship Id="rId9" Type="http://schemas.microsoft.com/office/2007/relationships/hdphoto" Target="../media/hdphoto13.wdp"/><Relationship Id="rId14" Type="http://schemas.microsoft.com/office/2007/relationships/hdphoto" Target="../media/hdphoto22.wdp"/></Relationships>
</file>

<file path=ppt/slides/_rels/slide74.xml.rels><?xml version="1.0" encoding="UTF-8" standalone="yes"?>
<Relationships xmlns="http://schemas.openxmlformats.org/package/2006/relationships"><Relationship Id="rId8" Type="http://schemas.microsoft.com/office/2007/relationships/hdphoto" Target="../media/hdphoto11.wdp"/><Relationship Id="rId13" Type="http://schemas.microsoft.com/office/2007/relationships/hdphoto" Target="../media/hdphoto21.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7.wdp"/><Relationship Id="rId2" Type="http://schemas.openxmlformats.org/officeDocument/2006/relationships/image" Target="../media/image5.png"/><Relationship Id="rId16" Type="http://schemas.microsoft.com/office/2007/relationships/hdphoto" Target="../media/hdphoto9.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5.wdp"/><Relationship Id="rId5" Type="http://schemas.microsoft.com/office/2007/relationships/hdphoto" Target="../media/hdphoto4.wdp"/><Relationship Id="rId15" Type="http://schemas.microsoft.com/office/2007/relationships/hdphoto" Target="../media/hdphoto23.wdp"/><Relationship Id="rId10" Type="http://schemas.microsoft.com/office/2007/relationships/hdphoto" Target="../media/hdphoto14.wdp"/><Relationship Id="rId4" Type="http://schemas.openxmlformats.org/officeDocument/2006/relationships/image" Target="../media/image4.png"/><Relationship Id="rId9" Type="http://schemas.microsoft.com/office/2007/relationships/hdphoto" Target="../media/hdphoto13.wdp"/><Relationship Id="rId14" Type="http://schemas.microsoft.com/office/2007/relationships/hdphoto" Target="../media/hdphoto22.wdp"/></Relationships>
</file>

<file path=ppt/slides/_rels/slide75.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76.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77.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21.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7.wdp"/><Relationship Id="rId2" Type="http://schemas.openxmlformats.org/officeDocument/2006/relationships/image" Target="../media/image5.png"/><Relationship Id="rId16" Type="http://schemas.microsoft.com/office/2007/relationships/hdphoto" Target="../media/hdphoto1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5.wdp"/><Relationship Id="rId5" Type="http://schemas.microsoft.com/office/2007/relationships/hdphoto" Target="../media/hdphoto4.wdp"/><Relationship Id="rId15" Type="http://schemas.microsoft.com/office/2007/relationships/hdphoto" Target="../media/hdphoto23.wdp"/><Relationship Id="rId10" Type="http://schemas.microsoft.com/office/2007/relationships/hdphoto" Target="../media/hdphoto14.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2.wdp"/></Relationships>
</file>

<file path=ppt/slides/_rels/slide78.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22.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21.wdp"/><Relationship Id="rId2" Type="http://schemas.openxmlformats.org/officeDocument/2006/relationships/image" Target="../media/image5.png"/><Relationship Id="rId16" Type="http://schemas.microsoft.com/office/2007/relationships/hdphoto" Target="../media/hdphoto14.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7.wdp"/><Relationship Id="rId5" Type="http://schemas.microsoft.com/office/2007/relationships/hdphoto" Target="../media/hdphoto4.wdp"/><Relationship Id="rId15" Type="http://schemas.microsoft.com/office/2007/relationships/hdphoto" Target="../media/hdphoto13.wdp"/><Relationship Id="rId10" Type="http://schemas.microsoft.com/office/2007/relationships/hdphoto" Target="../media/hdphoto15.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3.wdp"/></Relationships>
</file>

<file path=ppt/slides/_rels/slide79.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80.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81.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82.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83.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21.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17.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3.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2.wdp"/></Relationships>
</file>

<file path=ppt/slides/_rels/slide84.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85.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86.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87.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88.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89.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1.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3.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2.wdp"/></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8.jpg"/><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91.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92.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93.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94.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95.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96.xml.rels><?xml version="1.0" encoding="UTF-8" standalone="yes"?>
<Relationships xmlns="http://schemas.openxmlformats.org/package/2006/relationships"><Relationship Id="rId8" Type="http://schemas.microsoft.com/office/2007/relationships/hdphoto" Target="../media/hdphoto9.wdp"/><Relationship Id="rId13" Type="http://schemas.microsoft.com/office/2007/relationships/hdphoto" Target="../media/hdphoto17.wdp"/><Relationship Id="rId3" Type="http://schemas.microsoft.com/office/2007/relationships/hdphoto" Target="../media/hdphoto7.wdp"/><Relationship Id="rId7" Type="http://schemas.openxmlformats.org/officeDocument/2006/relationships/image" Target="../media/image9.png"/><Relationship Id="rId12" Type="http://schemas.microsoft.com/office/2007/relationships/hdphoto" Target="../media/hdphoto15.wdp"/><Relationship Id="rId2" Type="http://schemas.openxmlformats.org/officeDocument/2006/relationships/image" Target="../media/image5.png"/><Relationship Id="rId16" Type="http://schemas.microsoft.com/office/2007/relationships/hdphoto" Target="../media/hdphoto23.wdp"/><Relationship Id="rId1" Type="http://schemas.openxmlformats.org/officeDocument/2006/relationships/slideLayout" Target="../slideLayouts/slideLayout2.xml"/><Relationship Id="rId6" Type="http://schemas.openxmlformats.org/officeDocument/2006/relationships/image" Target="../media/image8.jpg"/><Relationship Id="rId11" Type="http://schemas.microsoft.com/office/2007/relationships/hdphoto" Target="../media/hdphoto14.wdp"/><Relationship Id="rId5" Type="http://schemas.microsoft.com/office/2007/relationships/hdphoto" Target="../media/hdphoto4.wdp"/><Relationship Id="rId15" Type="http://schemas.microsoft.com/office/2007/relationships/hdphoto" Target="../media/hdphoto22.wdp"/><Relationship Id="rId10" Type="http://schemas.microsoft.com/office/2007/relationships/hdphoto" Target="../media/hdphoto13.wdp"/><Relationship Id="rId4" Type="http://schemas.openxmlformats.org/officeDocument/2006/relationships/image" Target="../media/image4.png"/><Relationship Id="rId9" Type="http://schemas.microsoft.com/office/2007/relationships/hdphoto" Target="../media/hdphoto11.wdp"/><Relationship Id="rId14" Type="http://schemas.microsoft.com/office/2007/relationships/hdphoto" Target="../media/hdphoto21.wdp"/></Relationships>
</file>

<file path=ppt/slides/_rels/slide97.xml.rels><?xml version="1.0" encoding="UTF-8" standalone="yes"?>
<Relationships xmlns="http://schemas.openxmlformats.org/package/2006/relationships"><Relationship Id="rId8" Type="http://schemas.microsoft.com/office/2007/relationships/hdphoto" Target="../media/hdphoto11.wdp"/><Relationship Id="rId13" Type="http://schemas.microsoft.com/office/2007/relationships/hdphoto" Target="../media/hdphoto21.wdp"/><Relationship Id="rId3" Type="http://schemas.microsoft.com/office/2007/relationships/hdphoto" Target="../media/hdphoto7.wdp"/><Relationship Id="rId7" Type="http://schemas.microsoft.com/office/2007/relationships/hdphoto" Target="../media/hdphoto9.wdp"/><Relationship Id="rId12" Type="http://schemas.microsoft.com/office/2007/relationships/hdphoto" Target="../media/hdphoto1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9.png"/><Relationship Id="rId11" Type="http://schemas.microsoft.com/office/2007/relationships/hdphoto" Target="../media/hdphoto15.wdp"/><Relationship Id="rId5" Type="http://schemas.microsoft.com/office/2007/relationships/hdphoto" Target="../media/hdphoto4.wdp"/><Relationship Id="rId15" Type="http://schemas.microsoft.com/office/2007/relationships/hdphoto" Target="../media/hdphoto23.wdp"/><Relationship Id="rId10" Type="http://schemas.microsoft.com/office/2007/relationships/hdphoto" Target="../media/hdphoto14.wdp"/><Relationship Id="rId4" Type="http://schemas.openxmlformats.org/officeDocument/2006/relationships/image" Target="../media/image4.png"/><Relationship Id="rId9" Type="http://schemas.microsoft.com/office/2007/relationships/hdphoto" Target="../media/hdphoto13.wdp"/><Relationship Id="rId14" Type="http://schemas.microsoft.com/office/2007/relationships/hdphoto" Target="../media/hdphoto22.wdp"/></Relationships>
</file>

<file path=ppt/slides/_rels/slide98.xml.rels><?xml version="1.0" encoding="UTF-8" standalone="yes"?>
<Relationships xmlns="http://schemas.openxmlformats.org/package/2006/relationships"><Relationship Id="rId3" Type="http://schemas.microsoft.com/office/2007/relationships/hdphoto" Target="../media/hdphoto7.wdp"/><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s>
</file>

<file path=ppt/slides/_rels/slide99.xml.rels><?xml version="1.0" encoding="UTF-8" standalone="yes"?>
<Relationships xmlns="http://schemas.openxmlformats.org/package/2006/relationships"><Relationship Id="rId8" Type="http://schemas.microsoft.com/office/2007/relationships/hdphoto" Target="../media/hdphoto9.wdp"/><Relationship Id="rId3" Type="http://schemas.microsoft.com/office/2007/relationships/hdphoto" Target="../media/hdphoto7.wdp"/><Relationship Id="rId7" Type="http://schemas.openxmlformats.org/officeDocument/2006/relationships/image" Target="../media/image9.png"/><Relationship Id="rId2" Type="http://schemas.openxmlformats.org/officeDocument/2006/relationships/image" Target="../media/image5.png"/><Relationship Id="rId1" Type="http://schemas.openxmlformats.org/officeDocument/2006/relationships/slideLayout" Target="../slideLayouts/slideLayout2.xml"/><Relationship Id="rId6" Type="http://schemas.openxmlformats.org/officeDocument/2006/relationships/image" Target="../media/image8.jpg"/><Relationship Id="rId5" Type="http://schemas.microsoft.com/office/2007/relationships/hdphoto" Target="../media/hdphoto4.wdp"/><Relationship Id="rId4" Type="http://schemas.openxmlformats.org/officeDocument/2006/relationships/image" Target="../media/image4.png"/><Relationship Id="rId9" Type="http://schemas.microsoft.com/office/2007/relationships/hdphoto" Target="../media/hdphoto11.wdp"/></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extLst>
              <a:ext uri="{BEBA8EAE-BF5A-486C-A8C5-ECC9F3942E4B}">
                <a14:imgProps xmlns:a14="http://schemas.microsoft.com/office/drawing/2010/main">
                  <a14:imgLayer r:embed="rId3">
                    <a14:imgEffect>
                      <a14:brightnessContrast bright="-40000" contrast="40000"/>
                    </a14:imgEffect>
                  </a14:imgLayer>
                </a14:imgProps>
              </a:ext>
            </a:extLst>
          </a:blip>
          <a:srcRect/>
          <a:tile tx="0" ty="0" sx="100000" sy="100000" flip="none" algn="tl"/>
        </a:blipFill>
        <a:effectLst/>
      </p:bgPr>
    </p:bg>
    <p:spTree>
      <p:nvGrpSpPr>
        <p:cNvPr id="1" name=""/>
        <p:cNvGrpSpPr/>
        <p:nvPr/>
      </p:nvGrpSpPr>
      <p:grpSpPr>
        <a:xfrm>
          <a:off x="0" y="0"/>
          <a:ext cx="0" cy="0"/>
          <a:chOff x="0" y="0"/>
          <a:chExt cx="0" cy="0"/>
        </a:xfrm>
      </p:grpSpPr>
      <p:grpSp>
        <p:nvGrpSpPr>
          <p:cNvPr id="31" name="Group 30">
            <a:extLst>
              <a:ext uri="{FF2B5EF4-FFF2-40B4-BE49-F238E27FC236}">
                <a16:creationId xmlns:a16="http://schemas.microsoft.com/office/drawing/2014/main" id="{37E380A6-1072-E6EA-4B66-20EBB0D47AD9}"/>
              </a:ext>
            </a:extLst>
          </p:cNvPr>
          <p:cNvGrpSpPr/>
          <p:nvPr/>
        </p:nvGrpSpPr>
        <p:grpSpPr>
          <a:xfrm>
            <a:off x="2176633" y="1365799"/>
            <a:ext cx="7859013" cy="1092200"/>
            <a:chOff x="2360815" y="1838936"/>
            <a:chExt cx="7473141" cy="1092200"/>
          </a:xfrm>
        </p:grpSpPr>
        <p:pic>
          <p:nvPicPr>
            <p:cNvPr id="30" name="Picture 29" descr="Shape&#10;&#10;Description automatically generated">
              <a:extLst>
                <a:ext uri="{FF2B5EF4-FFF2-40B4-BE49-F238E27FC236}">
                  <a16:creationId xmlns:a16="http://schemas.microsoft.com/office/drawing/2014/main" id="{52C550BB-9F4C-5ED5-9819-FBD824617573}"/>
                </a:ext>
              </a:extLst>
            </p:cNvPr>
            <p:cNvPicPr>
              <a:picLocks noChangeAspect="1"/>
            </p:cNvPicPr>
            <p:nvPr/>
          </p:nvPicPr>
          <p:blipFill>
            <a:blip r:embed="rId4"/>
            <a:stretch>
              <a:fillRect/>
            </a:stretch>
          </p:blipFill>
          <p:spPr>
            <a:xfrm>
              <a:off x="2360815" y="1838936"/>
              <a:ext cx="7473141" cy="1092200"/>
            </a:xfrm>
            <a:prstGeom prst="rect">
              <a:avLst/>
            </a:prstGeom>
          </p:spPr>
        </p:pic>
        <p:grpSp>
          <p:nvGrpSpPr>
            <p:cNvPr id="28" name="Group 27">
              <a:extLst>
                <a:ext uri="{FF2B5EF4-FFF2-40B4-BE49-F238E27FC236}">
                  <a16:creationId xmlns:a16="http://schemas.microsoft.com/office/drawing/2014/main" id="{263AD8F0-D10F-7041-3E8F-D5CABEFD472C}"/>
                </a:ext>
              </a:extLst>
            </p:cNvPr>
            <p:cNvGrpSpPr/>
            <p:nvPr/>
          </p:nvGrpSpPr>
          <p:grpSpPr>
            <a:xfrm>
              <a:off x="2619336" y="1864233"/>
              <a:ext cx="6999632" cy="1027918"/>
              <a:chOff x="2578753" y="1776909"/>
              <a:chExt cx="6999632" cy="1027918"/>
            </a:xfrm>
            <a:solidFill>
              <a:srgbClr val="A20400"/>
            </a:solidFill>
          </p:grpSpPr>
          <p:sp>
            <p:nvSpPr>
              <p:cNvPr id="14" name="Rectangle 13">
                <a:extLst>
                  <a:ext uri="{FF2B5EF4-FFF2-40B4-BE49-F238E27FC236}">
                    <a16:creationId xmlns:a16="http://schemas.microsoft.com/office/drawing/2014/main" id="{9A33FF84-5AC8-59F8-56C9-8DE344CC261D}"/>
                  </a:ext>
                </a:extLst>
              </p:cNvPr>
              <p:cNvSpPr/>
              <p:nvPr/>
            </p:nvSpPr>
            <p:spPr>
              <a:xfrm>
                <a:off x="2578753" y="1790602"/>
                <a:ext cx="1593421" cy="10142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200" b="1" i="0">
                    <a:solidFill>
                      <a:schemeClr val="tx1"/>
                    </a:solidFill>
                    <a:effectLst/>
                    <a:latin typeface="Söhne"/>
                  </a:rPr>
                  <a:t>廳</a:t>
                </a:r>
                <a:r>
                  <a:rPr lang="vi-VN" altLang="ja-JP" sz="2400" dirty="0">
                    <a:solidFill>
                      <a:sysClr val="windowText" lastClr="000000"/>
                    </a:solidFill>
                  </a:rPr>
                  <a:t>TRƯỜNG</a:t>
                </a:r>
              </a:p>
            </p:txBody>
          </p:sp>
          <p:sp>
            <p:nvSpPr>
              <p:cNvPr id="15" name="Rectangle 14">
                <a:extLst>
                  <a:ext uri="{FF2B5EF4-FFF2-40B4-BE49-F238E27FC236}">
                    <a16:creationId xmlns:a16="http://schemas.microsoft.com/office/drawing/2014/main" id="{0DF783FE-D922-E322-E010-884D12A68908}"/>
                  </a:ext>
                </a:extLst>
              </p:cNvPr>
              <p:cNvSpPr/>
              <p:nvPr/>
            </p:nvSpPr>
            <p:spPr>
              <a:xfrm>
                <a:off x="4060539" y="1790601"/>
                <a:ext cx="837033" cy="10142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200" b="1" i="0">
                    <a:solidFill>
                      <a:schemeClr val="tx1"/>
                    </a:solidFill>
                    <a:effectLst/>
                    <a:latin typeface="Söhne"/>
                  </a:rPr>
                  <a:t>大</a:t>
                </a:r>
                <a:r>
                  <a:rPr lang="vi-VN" altLang="ja-JP" sz="2400" dirty="0">
                    <a:solidFill>
                      <a:sysClr val="windowText" lastClr="000000"/>
                    </a:solidFill>
                  </a:rPr>
                  <a:t>ĐẠI</a:t>
                </a:r>
              </a:p>
            </p:txBody>
          </p:sp>
          <p:sp>
            <p:nvSpPr>
              <p:cNvPr id="16" name="Rectangle 15">
                <a:extLst>
                  <a:ext uri="{FF2B5EF4-FFF2-40B4-BE49-F238E27FC236}">
                    <a16:creationId xmlns:a16="http://schemas.microsoft.com/office/drawing/2014/main" id="{F5E6A9EA-E830-4699-8B44-CDA2601BE1A6}"/>
                  </a:ext>
                </a:extLst>
              </p:cNvPr>
              <p:cNvSpPr/>
              <p:nvPr/>
            </p:nvSpPr>
            <p:spPr>
              <a:xfrm>
                <a:off x="4747236" y="1790601"/>
                <a:ext cx="1076397" cy="10142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200" b="1" i="0">
                    <a:solidFill>
                      <a:schemeClr val="tx1"/>
                    </a:solidFill>
                    <a:effectLst/>
                    <a:latin typeface="Söhne"/>
                  </a:rPr>
                  <a:t>學</a:t>
                </a:r>
                <a:r>
                  <a:rPr lang="vi-VN" altLang="ja-JP" sz="2400" dirty="0">
                    <a:solidFill>
                      <a:sysClr val="windowText" lastClr="000000"/>
                    </a:solidFill>
                  </a:rPr>
                  <a:t>HỌC</a:t>
                </a:r>
              </a:p>
            </p:txBody>
          </p:sp>
          <p:sp>
            <p:nvSpPr>
              <p:cNvPr id="17" name="Rectangle 16">
                <a:extLst>
                  <a:ext uri="{FF2B5EF4-FFF2-40B4-BE49-F238E27FC236}">
                    <a16:creationId xmlns:a16="http://schemas.microsoft.com/office/drawing/2014/main" id="{13914917-D579-A867-9586-8AC0D572F177}"/>
                  </a:ext>
                </a:extLst>
              </p:cNvPr>
              <p:cNvSpPr/>
              <p:nvPr/>
            </p:nvSpPr>
            <p:spPr>
              <a:xfrm>
                <a:off x="5629709" y="1790600"/>
                <a:ext cx="1170147" cy="10142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200" b="1" i="0">
                    <a:solidFill>
                      <a:schemeClr val="tx1"/>
                    </a:solidFill>
                    <a:effectLst/>
                    <a:latin typeface="Söhne"/>
                  </a:rPr>
                  <a:t>公</a:t>
                </a:r>
                <a:r>
                  <a:rPr lang="vi-VN" altLang="ja-JP" sz="2400" dirty="0">
                    <a:solidFill>
                      <a:sysClr val="windowText" lastClr="000000"/>
                    </a:solidFill>
                  </a:rPr>
                  <a:t>CÔNG</a:t>
                </a:r>
              </a:p>
            </p:txBody>
          </p:sp>
          <p:sp>
            <p:nvSpPr>
              <p:cNvPr id="18" name="Rectangle 17">
                <a:extLst>
                  <a:ext uri="{FF2B5EF4-FFF2-40B4-BE49-F238E27FC236}">
                    <a16:creationId xmlns:a16="http://schemas.microsoft.com/office/drawing/2014/main" id="{5A850C03-AD3A-8A43-DFB4-987FC657B5A4}"/>
                  </a:ext>
                </a:extLst>
              </p:cNvPr>
              <p:cNvSpPr/>
              <p:nvPr/>
            </p:nvSpPr>
            <p:spPr>
              <a:xfrm>
                <a:off x="6662277" y="1790599"/>
                <a:ext cx="1076397" cy="1014226"/>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200" b="1" i="0">
                    <a:solidFill>
                      <a:schemeClr val="tx1"/>
                    </a:solidFill>
                    <a:effectLst/>
                    <a:latin typeface="Söhne"/>
                  </a:rPr>
                  <a:t>技</a:t>
                </a:r>
                <a:r>
                  <a:rPr lang="vi-VN" altLang="ja-JP" sz="2400" dirty="0">
                    <a:solidFill>
                      <a:sysClr val="windowText" lastClr="000000"/>
                    </a:solidFill>
                  </a:rPr>
                  <a:t>NGHỆ</a:t>
                </a:r>
              </a:p>
            </p:txBody>
          </p:sp>
          <p:sp>
            <p:nvSpPr>
              <p:cNvPr id="19" name="Rectangle 18">
                <a:extLst>
                  <a:ext uri="{FF2B5EF4-FFF2-40B4-BE49-F238E27FC236}">
                    <a16:creationId xmlns:a16="http://schemas.microsoft.com/office/drawing/2014/main" id="{6B1195EE-0750-3A49-31DC-872353F73263}"/>
                  </a:ext>
                </a:extLst>
              </p:cNvPr>
              <p:cNvSpPr/>
              <p:nvPr/>
            </p:nvSpPr>
            <p:spPr>
              <a:xfrm>
                <a:off x="7638500" y="1790600"/>
                <a:ext cx="1296301" cy="10142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200" b="1" i="0">
                    <a:solidFill>
                      <a:schemeClr val="tx1"/>
                    </a:solidFill>
                    <a:effectLst/>
                    <a:latin typeface="Söhne"/>
                  </a:rPr>
                  <a:t>通</a:t>
                </a:r>
                <a:r>
                  <a:rPr lang="vi-VN" altLang="ja-JP" sz="2400" dirty="0">
                    <a:solidFill>
                      <a:sysClr val="windowText" lastClr="000000"/>
                    </a:solidFill>
                  </a:rPr>
                  <a:t>THÔNG</a:t>
                </a:r>
              </a:p>
            </p:txBody>
          </p:sp>
          <p:sp>
            <p:nvSpPr>
              <p:cNvPr id="20" name="Rectangle 19">
                <a:extLst>
                  <a:ext uri="{FF2B5EF4-FFF2-40B4-BE49-F238E27FC236}">
                    <a16:creationId xmlns:a16="http://schemas.microsoft.com/office/drawing/2014/main" id="{C9E28E0C-3FC2-9A0A-5878-AA1960952641}"/>
                  </a:ext>
                </a:extLst>
              </p:cNvPr>
              <p:cNvSpPr/>
              <p:nvPr/>
            </p:nvSpPr>
            <p:spPr>
              <a:xfrm>
                <a:off x="8854555" y="1776909"/>
                <a:ext cx="723830" cy="1014225"/>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ja-JP" altLang="en-US" sz="3200" b="1" i="0">
                    <a:solidFill>
                      <a:schemeClr val="tx1"/>
                    </a:solidFill>
                    <a:effectLst/>
                    <a:latin typeface="Söhne"/>
                  </a:rPr>
                  <a:t>訊</a:t>
                </a:r>
                <a:r>
                  <a:rPr lang="vi-VN" altLang="ja-JP" sz="2400" dirty="0">
                    <a:solidFill>
                      <a:sysClr val="windowText" lastClr="000000"/>
                    </a:solidFill>
                  </a:rPr>
                  <a:t>TIN</a:t>
                </a:r>
              </a:p>
            </p:txBody>
          </p:sp>
        </p:grpSp>
      </p:grpSp>
      <p:grpSp>
        <p:nvGrpSpPr>
          <p:cNvPr id="10" name="Group 9">
            <a:extLst>
              <a:ext uri="{FF2B5EF4-FFF2-40B4-BE49-F238E27FC236}">
                <a16:creationId xmlns:a16="http://schemas.microsoft.com/office/drawing/2014/main" id="{78F00979-453D-CA3B-F54D-9D9CC16108ED}"/>
              </a:ext>
            </a:extLst>
          </p:cNvPr>
          <p:cNvGrpSpPr/>
          <p:nvPr/>
        </p:nvGrpSpPr>
        <p:grpSpPr>
          <a:xfrm>
            <a:off x="2316826" y="3092004"/>
            <a:ext cx="3056834" cy="2679512"/>
            <a:chOff x="2711482" y="3038849"/>
            <a:chExt cx="3056834" cy="2679512"/>
          </a:xfrm>
        </p:grpSpPr>
        <p:sp>
          <p:nvSpPr>
            <p:cNvPr id="8" name="Trapezoid 7">
              <a:extLst>
                <a:ext uri="{FF2B5EF4-FFF2-40B4-BE49-F238E27FC236}">
                  <a16:creationId xmlns:a16="http://schemas.microsoft.com/office/drawing/2014/main" id="{622A12CF-E7E5-0BC0-EDEB-63FD0D38A9EB}"/>
                </a:ext>
              </a:extLst>
            </p:cNvPr>
            <p:cNvSpPr/>
            <p:nvPr/>
          </p:nvSpPr>
          <p:spPr>
            <a:xfrm rot="10800000">
              <a:off x="2711482" y="3038849"/>
              <a:ext cx="3056834" cy="2679512"/>
            </a:xfrm>
            <a:prstGeom prst="trapezoid">
              <a:avLst>
                <a:gd name="adj" fmla="val 36906"/>
              </a:avLst>
            </a:prstGeom>
            <a:gradFill>
              <a:gsLst>
                <a:gs pos="0">
                  <a:schemeClr val="bg1"/>
                </a:gs>
                <a:gs pos="96000">
                  <a:schemeClr val="bg1">
                    <a:lumMod val="95000"/>
                    <a:alpha val="0"/>
                  </a:scheme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22" name="Picture 21" descr="Logo&#10;&#10;Description automatically generated">
              <a:extLst>
                <a:ext uri="{FF2B5EF4-FFF2-40B4-BE49-F238E27FC236}">
                  <a16:creationId xmlns:a16="http://schemas.microsoft.com/office/drawing/2014/main" id="{1C75B50D-B563-FF0C-230C-BF46FD82B0AE}"/>
                </a:ext>
              </a:extLst>
            </p:cNvPr>
            <p:cNvPicPr>
              <a:picLocks noChangeAspect="1"/>
            </p:cNvPicPr>
            <p:nvPr/>
          </p:nvPicPr>
          <p:blipFill>
            <a:blip r:embed="rId5">
              <a:extLst>
                <a:ext uri="{BEBA8EAE-BF5A-486C-A8C5-ECC9F3942E4B}">
                  <a14:imgProps xmlns:a14="http://schemas.microsoft.com/office/drawing/2010/main">
                    <a14:imgLayer r:embed="rId6">
                      <a14:imgEffect>
                        <a14:brightnessContrast bright="-40000" contrast="40000"/>
                      </a14:imgEffect>
                    </a14:imgLayer>
                  </a14:imgProps>
                </a:ext>
              </a:extLst>
            </a:blip>
            <a:stretch>
              <a:fillRect/>
            </a:stretch>
          </p:blipFill>
          <p:spPr>
            <a:xfrm>
              <a:off x="3413751" y="3455882"/>
              <a:ext cx="2009361" cy="1665880"/>
            </a:xfrm>
            <a:prstGeom prst="rect">
              <a:avLst/>
            </a:prstGeom>
          </p:spPr>
        </p:pic>
      </p:grpSp>
      <p:pic>
        <p:nvPicPr>
          <p:cNvPr id="25" name="Picture 24" descr="Diagram, engineering drawing&#10;&#10;Description automatically generated">
            <a:extLst>
              <a:ext uri="{FF2B5EF4-FFF2-40B4-BE49-F238E27FC236}">
                <a16:creationId xmlns:a16="http://schemas.microsoft.com/office/drawing/2014/main" id="{519128EF-FF1F-556D-12F8-FA6E5D8EB7E8}"/>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0140" y="-156117"/>
            <a:ext cx="12212140" cy="1514027"/>
          </a:xfrm>
          <a:prstGeom prst="rect">
            <a:avLst/>
          </a:prstGeom>
        </p:spPr>
      </p:pic>
      <p:sp>
        <p:nvSpPr>
          <p:cNvPr id="26" name="Rectangle 25">
            <a:extLst>
              <a:ext uri="{FF2B5EF4-FFF2-40B4-BE49-F238E27FC236}">
                <a16:creationId xmlns:a16="http://schemas.microsoft.com/office/drawing/2014/main" id="{2D4B205A-93AF-E28A-22FA-CFA779CA4DAF}"/>
              </a:ext>
            </a:extLst>
          </p:cNvPr>
          <p:cNvSpPr/>
          <p:nvPr/>
        </p:nvSpPr>
        <p:spPr>
          <a:xfrm>
            <a:off x="1452802" y="1341148"/>
            <a:ext cx="723831" cy="5633088"/>
          </a:xfrm>
          <a:prstGeom prst="rect">
            <a:avLst/>
          </a:prstGeom>
          <a:blipFill>
            <a:blip r:embed="rId9">
              <a:extLst>
                <a:ext uri="{BEBA8EAE-BF5A-486C-A8C5-ECC9F3942E4B}">
                  <a14:imgProps xmlns:a14="http://schemas.microsoft.com/office/drawing/2010/main">
                    <a14:imgLayer r:embed="rId10">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7" name="Rectangle 26">
            <a:extLst>
              <a:ext uri="{FF2B5EF4-FFF2-40B4-BE49-F238E27FC236}">
                <a16:creationId xmlns:a16="http://schemas.microsoft.com/office/drawing/2014/main" id="{D05E4B56-5CCC-D309-5C8A-944A8D1134E9}"/>
              </a:ext>
            </a:extLst>
          </p:cNvPr>
          <p:cNvSpPr/>
          <p:nvPr/>
        </p:nvSpPr>
        <p:spPr>
          <a:xfrm>
            <a:off x="10035646" y="1341149"/>
            <a:ext cx="723830" cy="5633087"/>
          </a:xfrm>
          <a:prstGeom prst="rect">
            <a:avLst/>
          </a:prstGeom>
          <a:blipFill dpi="0" rotWithShape="1">
            <a:blip r:embed="rId9">
              <a:extLst>
                <a:ext uri="{BEBA8EAE-BF5A-486C-A8C5-ECC9F3942E4B}">
                  <a14:imgProps xmlns:a14="http://schemas.microsoft.com/office/drawing/2010/main">
                    <a14:imgLayer r:embed="rId11">
                      <a14:imgEffect>
                        <a14:brightnessContrast bright="-40000"/>
                      </a14:imgEffect>
                    </a14:imgLayer>
                  </a14:imgProps>
                </a:ext>
              </a:extLst>
            </a:blip>
            <a:srcRect/>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33" name="Rectangle 32">
            <a:extLst>
              <a:ext uri="{FF2B5EF4-FFF2-40B4-BE49-F238E27FC236}">
                <a16:creationId xmlns:a16="http://schemas.microsoft.com/office/drawing/2014/main" id="{64B29ED5-DBF3-F28F-05C4-FB067F3373BA}"/>
              </a:ext>
            </a:extLst>
          </p:cNvPr>
          <p:cNvSpPr/>
          <p:nvPr/>
        </p:nvSpPr>
        <p:spPr>
          <a:xfrm>
            <a:off x="5513854" y="2624885"/>
            <a:ext cx="4158639" cy="830997"/>
          </a:xfrm>
          <a:prstGeom prst="rect">
            <a:avLst/>
          </a:prstGeom>
          <a:noFill/>
        </p:spPr>
        <p:txBody>
          <a:bodyPr wrap="none" lIns="91440" tIns="45720" rIns="91440" bIns="45720">
            <a:spAutoFit/>
          </a:bodyPr>
          <a:lstStyle/>
          <a:p>
            <a:pPr algn="ctr"/>
            <a:r>
              <a:rPr lang="en-US" sz="4800" b="1" cap="none" spc="0" dirty="0">
                <a:ln w="22225">
                  <a:solidFill>
                    <a:schemeClr val="accent2"/>
                  </a:solidFill>
                  <a:prstDash val="solid"/>
                </a:ln>
                <a:solidFill>
                  <a:schemeClr val="accent2">
                    <a:lumMod val="40000"/>
                    <a:lumOff val="60000"/>
                  </a:schemeClr>
                </a:solidFill>
                <a:effectLst/>
              </a:rPr>
              <a:t>SẮP XẾP NGOẠI</a:t>
            </a:r>
          </a:p>
        </p:txBody>
      </p:sp>
      <p:sp>
        <p:nvSpPr>
          <p:cNvPr id="3" name="TextBox 2">
            <a:extLst>
              <a:ext uri="{FF2B5EF4-FFF2-40B4-BE49-F238E27FC236}">
                <a16:creationId xmlns:a16="http://schemas.microsoft.com/office/drawing/2014/main" id="{1FD9F201-5F57-F97E-3CC6-DCBD6B8D6D44}"/>
              </a:ext>
            </a:extLst>
          </p:cNvPr>
          <p:cNvSpPr txBox="1"/>
          <p:nvPr/>
        </p:nvSpPr>
        <p:spPr>
          <a:xfrm>
            <a:off x="1427056" y="2608943"/>
            <a:ext cx="655768" cy="3310202"/>
          </a:xfrm>
          <a:prstGeom prst="rect">
            <a:avLst/>
          </a:prstGeom>
          <a:noFill/>
        </p:spPr>
        <p:txBody>
          <a:bodyPr wrap="square" rtlCol="0">
            <a:spAutoFit/>
          </a:bodyPr>
          <a:lstStyle/>
          <a:p>
            <a:pPr>
              <a:lnSpc>
                <a:spcPct val="150000"/>
              </a:lnSpc>
            </a:pPr>
            <a:r>
              <a:rPr lang="ja-JP" altLang="en-US" sz="4800" b="0" i="0">
                <a:solidFill>
                  <a:srgbClr val="D1D5DB"/>
                </a:solidFill>
                <a:effectLst/>
                <a:latin typeface="Söhne"/>
              </a:rPr>
              <a:t>先學禮</a:t>
            </a:r>
            <a:endParaRPr lang="en-VN" sz="4800" dirty="0"/>
          </a:p>
        </p:txBody>
      </p:sp>
      <p:sp>
        <p:nvSpPr>
          <p:cNvPr id="4" name="TextBox 3">
            <a:extLst>
              <a:ext uri="{FF2B5EF4-FFF2-40B4-BE49-F238E27FC236}">
                <a16:creationId xmlns:a16="http://schemas.microsoft.com/office/drawing/2014/main" id="{3CBA03CF-BB3F-7821-3B2A-956492D720E2}"/>
              </a:ext>
            </a:extLst>
          </p:cNvPr>
          <p:cNvSpPr txBox="1"/>
          <p:nvPr/>
        </p:nvSpPr>
        <p:spPr>
          <a:xfrm>
            <a:off x="10033924" y="2608943"/>
            <a:ext cx="655768" cy="3310202"/>
          </a:xfrm>
          <a:prstGeom prst="rect">
            <a:avLst/>
          </a:prstGeom>
          <a:noFill/>
        </p:spPr>
        <p:txBody>
          <a:bodyPr wrap="square" rtlCol="0">
            <a:spAutoFit/>
          </a:bodyPr>
          <a:lstStyle/>
          <a:p>
            <a:pPr>
              <a:lnSpc>
                <a:spcPct val="150000"/>
              </a:lnSpc>
            </a:pPr>
            <a:r>
              <a:rPr lang="ja-JP" altLang="en-US" sz="4800" b="0" i="0">
                <a:solidFill>
                  <a:srgbClr val="D1D5DB"/>
                </a:solidFill>
                <a:effectLst/>
                <a:latin typeface="Söhne"/>
              </a:rPr>
              <a:t>後學文</a:t>
            </a:r>
            <a:endParaRPr lang="en-VN" sz="4800" dirty="0"/>
          </a:p>
        </p:txBody>
      </p:sp>
      <p:sp>
        <p:nvSpPr>
          <p:cNvPr id="6" name="TextBox 5">
            <a:extLst>
              <a:ext uri="{FF2B5EF4-FFF2-40B4-BE49-F238E27FC236}">
                <a16:creationId xmlns:a16="http://schemas.microsoft.com/office/drawing/2014/main" id="{34E4F669-3BB5-9938-A090-ADC0C3E15011}"/>
              </a:ext>
            </a:extLst>
          </p:cNvPr>
          <p:cNvSpPr txBox="1"/>
          <p:nvPr/>
        </p:nvSpPr>
        <p:spPr>
          <a:xfrm>
            <a:off x="5513854" y="3724974"/>
            <a:ext cx="4475880" cy="461665"/>
          </a:xfrm>
          <a:prstGeom prst="rect">
            <a:avLst/>
          </a:prstGeom>
          <a:noFill/>
        </p:spPr>
        <p:txBody>
          <a:bodyPr wrap="square" rtlCol="0">
            <a:spAutoFit/>
          </a:bodyPr>
          <a:lstStyle/>
          <a:p>
            <a:r>
              <a:rPr lang="en-VN" sz="2400" dirty="0">
                <a:solidFill>
                  <a:schemeClr val="bg1"/>
                </a:solidFill>
              </a:rPr>
              <a:t>Giảng viên: Ths.Nguyễn Thanh Sơn</a:t>
            </a:r>
          </a:p>
        </p:txBody>
      </p:sp>
      <p:sp>
        <p:nvSpPr>
          <p:cNvPr id="7" name="TextBox 6">
            <a:extLst>
              <a:ext uri="{FF2B5EF4-FFF2-40B4-BE49-F238E27FC236}">
                <a16:creationId xmlns:a16="http://schemas.microsoft.com/office/drawing/2014/main" id="{7E4494A1-3131-5E2A-BE63-EA3F86931A14}"/>
              </a:ext>
            </a:extLst>
          </p:cNvPr>
          <p:cNvSpPr txBox="1"/>
          <p:nvPr/>
        </p:nvSpPr>
        <p:spPr>
          <a:xfrm>
            <a:off x="5531568" y="4496411"/>
            <a:ext cx="4475880" cy="1569660"/>
          </a:xfrm>
          <a:prstGeom prst="rect">
            <a:avLst/>
          </a:prstGeom>
          <a:noFill/>
        </p:spPr>
        <p:txBody>
          <a:bodyPr wrap="square" rtlCol="0">
            <a:spAutoFit/>
          </a:bodyPr>
          <a:lstStyle/>
          <a:p>
            <a:r>
              <a:rPr lang="en-VN" sz="2400" dirty="0">
                <a:solidFill>
                  <a:schemeClr val="bg1"/>
                </a:solidFill>
              </a:rPr>
              <a:t>Các thành viên trong nhóm:</a:t>
            </a:r>
          </a:p>
          <a:p>
            <a:pPr marL="457200" indent="-457200">
              <a:buFont typeface="+mj-lt"/>
              <a:buAutoNum type="arabicPeriod"/>
            </a:pPr>
            <a:r>
              <a:rPr lang="en-VN" sz="2400" dirty="0">
                <a:solidFill>
                  <a:schemeClr val="bg1"/>
                </a:solidFill>
              </a:rPr>
              <a:t>Lê Đào Xuân Thành</a:t>
            </a:r>
          </a:p>
          <a:p>
            <a:pPr marL="457200" indent="-457200">
              <a:buFont typeface="+mj-lt"/>
              <a:buAutoNum type="arabicPeriod"/>
            </a:pPr>
            <a:r>
              <a:rPr lang="en-VN" sz="2400" dirty="0">
                <a:solidFill>
                  <a:schemeClr val="bg1"/>
                </a:solidFill>
              </a:rPr>
              <a:t>Lê Trần Bảo Lợi</a:t>
            </a:r>
          </a:p>
          <a:p>
            <a:pPr marL="457200" indent="-457200">
              <a:buFont typeface="+mj-lt"/>
              <a:buAutoNum type="arabicPeriod"/>
            </a:pPr>
            <a:r>
              <a:rPr lang="en-VN" sz="2400" dirty="0">
                <a:solidFill>
                  <a:schemeClr val="bg1"/>
                </a:solidFill>
              </a:rPr>
              <a:t>Nguyễn Duy Phúc</a:t>
            </a:r>
          </a:p>
        </p:txBody>
      </p:sp>
      <p:sp>
        <p:nvSpPr>
          <p:cNvPr id="9" name="Rectangle 8">
            <a:extLst>
              <a:ext uri="{FF2B5EF4-FFF2-40B4-BE49-F238E27FC236}">
                <a16:creationId xmlns:a16="http://schemas.microsoft.com/office/drawing/2014/main" id="{DD9C5D9D-706A-1E97-27CC-35954F27EE34}"/>
              </a:ext>
            </a:extLst>
          </p:cNvPr>
          <p:cNvSpPr/>
          <p:nvPr/>
        </p:nvSpPr>
        <p:spPr>
          <a:xfrm>
            <a:off x="2342915" y="5755456"/>
            <a:ext cx="2983997" cy="584775"/>
          </a:xfrm>
          <a:prstGeom prst="rect">
            <a:avLst/>
          </a:prstGeom>
          <a:solidFill>
            <a:schemeClr val="accent1"/>
          </a:solidFill>
          <a:scene3d>
            <a:camera prst="orthographicFront"/>
            <a:lightRig rig="morning" dir="t"/>
          </a:scene3d>
          <a:sp3d extrusionH="76200" contourW="12700" prstMaterial="powder">
            <a:bevelT prst="angle"/>
            <a:bevelB prst="angle"/>
            <a:extrusionClr>
              <a:schemeClr val="tx1"/>
            </a:extrusionClr>
            <a:contourClr>
              <a:schemeClr val="tx1"/>
            </a:contourClr>
          </a:sp3d>
        </p:spPr>
        <p:txBody>
          <a:bodyPr wrap="square" lIns="91440" tIns="45720" rIns="91440" bIns="45720">
            <a:spAutoFit/>
          </a:bodyPr>
          <a:lstStyle/>
          <a:p>
            <a:pPr algn="ctr"/>
            <a:r>
              <a:rPr lang="en-US" sz="3200" b="0" i="0" u="none" strike="noStrike" dirty="0">
                <a:solidFill>
                  <a:srgbClr val="212529"/>
                </a:solidFill>
                <a:effectLst/>
                <a:latin typeface="-apple-system"/>
              </a:rPr>
              <a:t>CS523.N21.KHCL</a:t>
            </a:r>
          </a:p>
        </p:txBody>
      </p:sp>
      <p:grpSp>
        <p:nvGrpSpPr>
          <p:cNvPr id="36" name="Group 35">
            <a:extLst>
              <a:ext uri="{FF2B5EF4-FFF2-40B4-BE49-F238E27FC236}">
                <a16:creationId xmlns:a16="http://schemas.microsoft.com/office/drawing/2014/main" id="{4FC09083-D0B4-FC6B-F1E9-6C0CA2115C7F}"/>
              </a:ext>
            </a:extLst>
          </p:cNvPr>
          <p:cNvGrpSpPr/>
          <p:nvPr/>
        </p:nvGrpSpPr>
        <p:grpSpPr>
          <a:xfrm>
            <a:off x="3595875" y="-3499549"/>
            <a:ext cx="5352803" cy="2791560"/>
            <a:chOff x="1402238" y="2967335"/>
            <a:chExt cx="5352803" cy="2791560"/>
          </a:xfrm>
        </p:grpSpPr>
        <p:pic>
          <p:nvPicPr>
            <p:cNvPr id="37" name="Picture 36">
              <a:extLst>
                <a:ext uri="{FF2B5EF4-FFF2-40B4-BE49-F238E27FC236}">
                  <a16:creationId xmlns:a16="http://schemas.microsoft.com/office/drawing/2014/main" id="{82B2CF09-0D0A-43B7-8A5A-42942DFB2B95}"/>
                </a:ext>
              </a:extLst>
            </p:cNvPr>
            <p:cNvPicPr>
              <a:picLocks noChangeAspect="1"/>
            </p:cNvPicPr>
            <p:nvPr/>
          </p:nvPicPr>
          <p:blipFill rotWithShape="1">
            <a:blip r:embed="rId12"/>
            <a:srcRect r="805" b="7582"/>
            <a:stretch/>
          </p:blipFill>
          <p:spPr>
            <a:xfrm>
              <a:off x="1402238" y="2967335"/>
              <a:ext cx="5352803" cy="2791560"/>
            </a:xfrm>
            <a:prstGeom prst="rect">
              <a:avLst/>
            </a:prstGeom>
          </p:spPr>
        </p:pic>
        <p:sp>
          <p:nvSpPr>
            <p:cNvPr id="38" name="TextBox 37">
              <a:extLst>
                <a:ext uri="{FF2B5EF4-FFF2-40B4-BE49-F238E27FC236}">
                  <a16:creationId xmlns:a16="http://schemas.microsoft.com/office/drawing/2014/main" id="{867D1919-A254-1D58-AE6D-E18957E22A2F}"/>
                </a:ext>
              </a:extLst>
            </p:cNvPr>
            <p:cNvSpPr txBox="1"/>
            <p:nvPr/>
          </p:nvSpPr>
          <p:spPr>
            <a:xfrm>
              <a:off x="1763486" y="3315182"/>
              <a:ext cx="4747715" cy="2123658"/>
            </a:xfrm>
            <a:prstGeom prst="rect">
              <a:avLst/>
            </a:prstGeom>
            <a:noFill/>
          </p:spPr>
          <p:txBody>
            <a:bodyPr wrap="square" rtlCol="0">
              <a:spAutoFit/>
            </a:bodyPr>
            <a:lstStyle/>
            <a:p>
              <a:pPr algn="ctr"/>
              <a:r>
                <a:rPr lang="en-VN" sz="6600" dirty="0">
                  <a:solidFill>
                    <a:schemeClr val="bg1"/>
                  </a:solidFill>
                  <a:latin typeface="Arial" panose="020B0604020202020204" pitchFamily="34" charset="0"/>
                  <a:cs typeface="Arial" panose="020B0604020202020204" pitchFamily="34" charset="0"/>
                </a:rPr>
                <a:t>INTERNAL SORT?</a:t>
              </a:r>
            </a:p>
          </p:txBody>
        </p:sp>
      </p:grpSp>
    </p:spTree>
    <p:extLst>
      <p:ext uri="{BB962C8B-B14F-4D97-AF65-F5344CB8AC3E}">
        <p14:creationId xmlns:p14="http://schemas.microsoft.com/office/powerpoint/2010/main" val="120017010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D2EC59A-9CA9-6393-9895-6A071712087A}"/>
              </a:ext>
            </a:extLst>
          </p:cNvPr>
          <p:cNvGrpSpPr/>
          <p:nvPr/>
        </p:nvGrpSpPr>
        <p:grpSpPr>
          <a:xfrm>
            <a:off x="8923030" y="1073460"/>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ECB12C5D-81C5-DA3D-5A7B-638D0677AAF5}"/>
                </a:ext>
              </a:extLst>
            </p:cNvPr>
            <p:cNvPicPr>
              <a:picLocks noChangeAspect="1"/>
            </p:cNvPicPr>
            <p:nvPr/>
          </p:nvPicPr>
          <p:blipFill>
            <a:blip r:embed="rId2"/>
            <a:stretch>
              <a:fillRect/>
            </a:stretch>
          </p:blipFill>
          <p:spPr>
            <a:xfrm>
              <a:off x="3182877" y="-172529"/>
              <a:ext cx="681758" cy="3154119"/>
            </a:xfrm>
            <a:prstGeom prst="rect">
              <a:avLst/>
            </a:prstGeom>
          </p:spPr>
        </p:pic>
        <p:sp>
          <p:nvSpPr>
            <p:cNvPr id="5" name="TextBox 4">
              <a:extLst>
                <a:ext uri="{FF2B5EF4-FFF2-40B4-BE49-F238E27FC236}">
                  <a16:creationId xmlns:a16="http://schemas.microsoft.com/office/drawing/2014/main" id="{D8AB42FD-501F-4A12-6F3B-BC53D18E3D9F}"/>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6" name="Group 5">
            <a:extLst>
              <a:ext uri="{FF2B5EF4-FFF2-40B4-BE49-F238E27FC236}">
                <a16:creationId xmlns:a16="http://schemas.microsoft.com/office/drawing/2014/main" id="{183A2244-0F7C-F33A-BF19-C27ED3B81A22}"/>
              </a:ext>
            </a:extLst>
          </p:cNvPr>
          <p:cNvGrpSpPr/>
          <p:nvPr/>
        </p:nvGrpSpPr>
        <p:grpSpPr>
          <a:xfrm>
            <a:off x="7572932" y="2737731"/>
            <a:ext cx="715128" cy="1497848"/>
            <a:chOff x="3166192" y="1483743"/>
            <a:chExt cx="715128" cy="1497848"/>
          </a:xfrm>
        </p:grpSpPr>
        <p:pic>
          <p:nvPicPr>
            <p:cNvPr id="7" name="Picture 6" descr="Shape, rectangle&#10;&#10;Description automatically generated">
              <a:extLst>
                <a:ext uri="{FF2B5EF4-FFF2-40B4-BE49-F238E27FC236}">
                  <a16:creationId xmlns:a16="http://schemas.microsoft.com/office/drawing/2014/main" id="{2B6B78CB-B3E8-221F-CC54-E1B0316AC16C}"/>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8" name="TextBox 7">
              <a:extLst>
                <a:ext uri="{FF2B5EF4-FFF2-40B4-BE49-F238E27FC236}">
                  <a16:creationId xmlns:a16="http://schemas.microsoft.com/office/drawing/2014/main" id="{735AEA89-CF86-2F89-8854-480F96D26E20}"/>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9" name="Group 8">
            <a:extLst>
              <a:ext uri="{FF2B5EF4-FFF2-40B4-BE49-F238E27FC236}">
                <a16:creationId xmlns:a16="http://schemas.microsoft.com/office/drawing/2014/main" id="{DBB3CD7D-40D6-E461-2933-1F2C504465B5}"/>
              </a:ext>
            </a:extLst>
          </p:cNvPr>
          <p:cNvGrpSpPr/>
          <p:nvPr/>
        </p:nvGrpSpPr>
        <p:grpSpPr>
          <a:xfrm>
            <a:off x="3713340" y="2079594"/>
            <a:ext cx="715128" cy="2136202"/>
            <a:chOff x="3166192" y="845389"/>
            <a:chExt cx="715128" cy="2136202"/>
          </a:xfrm>
        </p:grpSpPr>
        <p:pic>
          <p:nvPicPr>
            <p:cNvPr id="10" name="Picture 9" descr="Shape, rectangle&#10;&#10;Description automatically generated">
              <a:extLst>
                <a:ext uri="{FF2B5EF4-FFF2-40B4-BE49-F238E27FC236}">
                  <a16:creationId xmlns:a16="http://schemas.microsoft.com/office/drawing/2014/main" id="{39ED1109-1802-5918-E364-668EDC40B655}"/>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1" name="TextBox 10">
              <a:extLst>
                <a:ext uri="{FF2B5EF4-FFF2-40B4-BE49-F238E27FC236}">
                  <a16:creationId xmlns:a16="http://schemas.microsoft.com/office/drawing/2014/main" id="{358B22CA-F903-D045-0BFB-BA32356D2A83}"/>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2" name="Group 11">
            <a:extLst>
              <a:ext uri="{FF2B5EF4-FFF2-40B4-BE49-F238E27FC236}">
                <a16:creationId xmlns:a16="http://schemas.microsoft.com/office/drawing/2014/main" id="{50BB74E6-7853-FD67-28F9-F53137EAE199}"/>
              </a:ext>
            </a:extLst>
          </p:cNvPr>
          <p:cNvGrpSpPr/>
          <p:nvPr/>
        </p:nvGrpSpPr>
        <p:grpSpPr>
          <a:xfrm>
            <a:off x="9621473" y="581128"/>
            <a:ext cx="715128" cy="3654451"/>
            <a:chOff x="3182877" y="-672861"/>
            <a:chExt cx="715128" cy="3654451"/>
          </a:xfrm>
        </p:grpSpPr>
        <p:pic>
          <p:nvPicPr>
            <p:cNvPr id="13" name="Picture 12" descr="Shape, rectangle&#10;&#10;Description automatically generated">
              <a:extLst>
                <a:ext uri="{FF2B5EF4-FFF2-40B4-BE49-F238E27FC236}">
                  <a16:creationId xmlns:a16="http://schemas.microsoft.com/office/drawing/2014/main" id="{576AA2DD-138D-C2C7-A703-548C87D40242}"/>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4" name="TextBox 13">
              <a:extLst>
                <a:ext uri="{FF2B5EF4-FFF2-40B4-BE49-F238E27FC236}">
                  <a16:creationId xmlns:a16="http://schemas.microsoft.com/office/drawing/2014/main" id="{4D4D39F3-61BB-716C-860B-9D49263ADED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5" name="Group 14">
            <a:extLst>
              <a:ext uri="{FF2B5EF4-FFF2-40B4-BE49-F238E27FC236}">
                <a16:creationId xmlns:a16="http://schemas.microsoft.com/office/drawing/2014/main" id="{D9A285DC-ACC4-9830-26BB-0ACDDED2583C}"/>
              </a:ext>
            </a:extLst>
          </p:cNvPr>
          <p:cNvGrpSpPr/>
          <p:nvPr/>
        </p:nvGrpSpPr>
        <p:grpSpPr>
          <a:xfrm>
            <a:off x="8241272" y="1478275"/>
            <a:ext cx="731813" cy="2757304"/>
            <a:chOff x="3182877" y="1328468"/>
            <a:chExt cx="731813" cy="1807277"/>
          </a:xfrm>
        </p:grpSpPr>
        <p:pic>
          <p:nvPicPr>
            <p:cNvPr id="16" name="Picture 15" descr="Shape, rectangle&#10;&#10;Description automatically generated">
              <a:extLst>
                <a:ext uri="{FF2B5EF4-FFF2-40B4-BE49-F238E27FC236}">
                  <a16:creationId xmlns:a16="http://schemas.microsoft.com/office/drawing/2014/main" id="{2D67314F-2116-4D3D-3D12-AFEC6DE5EBAB}"/>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17" name="TextBox 16">
              <a:extLst>
                <a:ext uri="{FF2B5EF4-FFF2-40B4-BE49-F238E27FC236}">
                  <a16:creationId xmlns:a16="http://schemas.microsoft.com/office/drawing/2014/main" id="{34A0A560-DC33-697C-C993-90D675E40240}"/>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18" name="Group 17">
            <a:extLst>
              <a:ext uri="{FF2B5EF4-FFF2-40B4-BE49-F238E27FC236}">
                <a16:creationId xmlns:a16="http://schemas.microsoft.com/office/drawing/2014/main" id="{342CEE6D-E192-EF1C-4E2F-A4AA981B5D48}"/>
              </a:ext>
            </a:extLst>
          </p:cNvPr>
          <p:cNvGrpSpPr/>
          <p:nvPr/>
        </p:nvGrpSpPr>
        <p:grpSpPr>
          <a:xfrm>
            <a:off x="3048522" y="3246519"/>
            <a:ext cx="731813" cy="981060"/>
            <a:chOff x="3182877" y="2000530"/>
            <a:chExt cx="731813" cy="981060"/>
          </a:xfrm>
        </p:grpSpPr>
        <p:pic>
          <p:nvPicPr>
            <p:cNvPr id="19" name="Picture 18" descr="Shape, rectangle&#10;&#10;Description automatically generated">
              <a:extLst>
                <a:ext uri="{FF2B5EF4-FFF2-40B4-BE49-F238E27FC236}">
                  <a16:creationId xmlns:a16="http://schemas.microsoft.com/office/drawing/2014/main" id="{7ED68F8D-22D4-BCC4-7572-23F5F9BC339C}"/>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0" name="TextBox 19">
              <a:extLst>
                <a:ext uri="{FF2B5EF4-FFF2-40B4-BE49-F238E27FC236}">
                  <a16:creationId xmlns:a16="http://schemas.microsoft.com/office/drawing/2014/main" id="{47EA1541-D709-AB2B-A023-0E08486C48D3}"/>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1" name="Group 20">
            <a:extLst>
              <a:ext uri="{FF2B5EF4-FFF2-40B4-BE49-F238E27FC236}">
                <a16:creationId xmlns:a16="http://schemas.microsoft.com/office/drawing/2014/main" id="{2AA0FE59-EFD6-57E9-161A-7275D36B4087}"/>
              </a:ext>
            </a:extLst>
          </p:cNvPr>
          <p:cNvGrpSpPr/>
          <p:nvPr/>
        </p:nvGrpSpPr>
        <p:grpSpPr>
          <a:xfrm>
            <a:off x="4404357" y="1832584"/>
            <a:ext cx="715128" cy="2394995"/>
            <a:chOff x="3182877" y="586595"/>
            <a:chExt cx="715128" cy="2394995"/>
          </a:xfrm>
        </p:grpSpPr>
        <p:pic>
          <p:nvPicPr>
            <p:cNvPr id="22" name="Picture 21" descr="Shape, rectangle&#10;&#10;Description automatically generated">
              <a:extLst>
                <a:ext uri="{FF2B5EF4-FFF2-40B4-BE49-F238E27FC236}">
                  <a16:creationId xmlns:a16="http://schemas.microsoft.com/office/drawing/2014/main" id="{C031C4A2-210F-7252-3C39-51DB2125310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3" name="TextBox 22">
              <a:extLst>
                <a:ext uri="{FF2B5EF4-FFF2-40B4-BE49-F238E27FC236}">
                  <a16:creationId xmlns:a16="http://schemas.microsoft.com/office/drawing/2014/main" id="{76BCBC8E-9335-BF58-CA62-E2F6C304F096}"/>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5" name="Rectangle 24">
            <a:extLst>
              <a:ext uri="{FF2B5EF4-FFF2-40B4-BE49-F238E27FC236}">
                <a16:creationId xmlns:a16="http://schemas.microsoft.com/office/drawing/2014/main" id="{8A2746B3-31A8-D0E2-966D-93B0F4E30E4F}"/>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26" name="Rectangle 25">
            <a:extLst>
              <a:ext uri="{FF2B5EF4-FFF2-40B4-BE49-F238E27FC236}">
                <a16:creationId xmlns:a16="http://schemas.microsoft.com/office/drawing/2014/main" id="{948058D1-2058-7C58-F232-13BA9A66D2B9}"/>
              </a:ext>
            </a:extLst>
          </p:cNvPr>
          <p:cNvSpPr/>
          <p:nvPr/>
        </p:nvSpPr>
        <p:spPr>
          <a:xfrm>
            <a:off x="4070904" y="-2921510"/>
            <a:ext cx="4499950" cy="3046988"/>
          </a:xfrm>
          <a:prstGeom prst="rect">
            <a:avLst/>
          </a:prstGeom>
          <a:noFill/>
        </p:spPr>
        <p:txBody>
          <a:bodyPr wrap="none" lIns="91440" tIns="45720" rIns="91440" bIns="45720">
            <a:spAutoFit/>
          </a:bodyPr>
          <a:lstStyle/>
          <a:p>
            <a:pPr algn="ctr"/>
            <a:r>
              <a:rPr lang="en-US" sz="9600" b="1" cap="none" spc="0" dirty="0">
                <a:ln w="22225">
                  <a:solidFill>
                    <a:schemeClr val="accent2"/>
                  </a:solidFill>
                  <a:prstDash val="solid"/>
                </a:ln>
                <a:solidFill>
                  <a:schemeClr val="accent2">
                    <a:lumMod val="40000"/>
                    <a:lumOff val="60000"/>
                  </a:schemeClr>
                </a:solidFill>
                <a:effectLst/>
              </a:rPr>
              <a:t>RUN?</a:t>
            </a:r>
          </a:p>
          <a:p>
            <a:pPr algn="ctr"/>
            <a:r>
              <a:rPr lang="en-US" sz="9600" b="1" cap="none" spc="0" dirty="0">
                <a:ln w="22225">
                  <a:solidFill>
                    <a:schemeClr val="accent2"/>
                  </a:solidFill>
                  <a:prstDash val="solid"/>
                </a:ln>
                <a:solidFill>
                  <a:schemeClr val="accent2">
                    <a:lumMod val="40000"/>
                    <a:lumOff val="60000"/>
                  </a:schemeClr>
                </a:solidFill>
                <a:effectLst/>
              </a:rPr>
              <a:t>MERGE?</a:t>
            </a:r>
          </a:p>
        </p:txBody>
      </p:sp>
      <p:sp>
        <p:nvSpPr>
          <p:cNvPr id="3" name="Rectangle 2">
            <a:extLst>
              <a:ext uri="{FF2B5EF4-FFF2-40B4-BE49-F238E27FC236}">
                <a16:creationId xmlns:a16="http://schemas.microsoft.com/office/drawing/2014/main" id="{4C7F7250-FE92-3D70-78A2-4C6C28142915}"/>
              </a:ext>
            </a:extLst>
          </p:cNvPr>
          <p:cNvSpPr/>
          <p:nvPr/>
        </p:nvSpPr>
        <p:spPr>
          <a:xfrm>
            <a:off x="3389401" y="4541167"/>
            <a:ext cx="1960794" cy="923330"/>
          </a:xfrm>
          <a:prstGeom prst="rect">
            <a:avLst/>
          </a:prstGeom>
          <a:noFill/>
        </p:spPr>
        <p:txBody>
          <a:bodyPr wrap="none" lIns="91440" tIns="45720" rIns="91440" bIns="45720">
            <a:spAutoFit/>
          </a:bodyPr>
          <a:lstStyle/>
          <a:p>
            <a:pPr algn="ctr"/>
            <a:r>
              <a:rPr lang="en-US" sz="5400" b="0" cap="none" spc="0" dirty="0">
                <a:ln w="0"/>
                <a:solidFill>
                  <a:schemeClr val="bg1"/>
                </a:solidFill>
                <a:effectLst>
                  <a:outerShdw blurRad="38100" dist="19050" dir="2700000" algn="tl" rotWithShape="0">
                    <a:schemeClr val="dk1">
                      <a:alpha val="40000"/>
                    </a:schemeClr>
                  </a:outerShdw>
                </a:effectLst>
              </a:rPr>
              <a:t>RUN 1</a:t>
            </a:r>
          </a:p>
        </p:txBody>
      </p:sp>
      <p:sp>
        <p:nvSpPr>
          <p:cNvPr id="24" name="Rectangle 23">
            <a:extLst>
              <a:ext uri="{FF2B5EF4-FFF2-40B4-BE49-F238E27FC236}">
                <a16:creationId xmlns:a16="http://schemas.microsoft.com/office/drawing/2014/main" id="{C758BE40-86C1-B6F0-4CDF-7AFF2BD72390}"/>
              </a:ext>
            </a:extLst>
          </p:cNvPr>
          <p:cNvSpPr/>
          <p:nvPr/>
        </p:nvSpPr>
        <p:spPr>
          <a:xfrm>
            <a:off x="7824838" y="4469236"/>
            <a:ext cx="1960794" cy="923330"/>
          </a:xfrm>
          <a:prstGeom prst="rect">
            <a:avLst/>
          </a:prstGeom>
          <a:noFill/>
        </p:spPr>
        <p:txBody>
          <a:bodyPr wrap="none" lIns="91440" tIns="45720" rIns="91440" bIns="45720">
            <a:spAutoFit/>
          </a:bodyPr>
          <a:lstStyle/>
          <a:p>
            <a:pPr algn="ctr"/>
            <a:r>
              <a:rPr lang="en-US" sz="5400" b="0" cap="none" spc="0" dirty="0">
                <a:ln w="0"/>
                <a:solidFill>
                  <a:schemeClr val="bg1"/>
                </a:solidFill>
                <a:effectLst>
                  <a:outerShdw blurRad="38100" dist="19050" dir="2700000" algn="tl" rotWithShape="0">
                    <a:schemeClr val="dk1">
                      <a:alpha val="40000"/>
                    </a:schemeClr>
                  </a:outerShdw>
                </a:effectLst>
              </a:rPr>
              <a:t>RUN 2</a:t>
            </a:r>
          </a:p>
        </p:txBody>
      </p:sp>
      <p:sp>
        <p:nvSpPr>
          <p:cNvPr id="27" name="Rectangle 26">
            <a:extLst>
              <a:ext uri="{FF2B5EF4-FFF2-40B4-BE49-F238E27FC236}">
                <a16:creationId xmlns:a16="http://schemas.microsoft.com/office/drawing/2014/main" id="{3DCB1973-65C7-E657-4E9D-4AD8A994F43A}"/>
              </a:ext>
            </a:extLst>
          </p:cNvPr>
          <p:cNvSpPr/>
          <p:nvPr/>
        </p:nvSpPr>
        <p:spPr>
          <a:xfrm>
            <a:off x="9572881" y="7077014"/>
            <a:ext cx="1960794" cy="923330"/>
          </a:xfrm>
          <a:prstGeom prst="rect">
            <a:avLst/>
          </a:prstGeom>
          <a:noFill/>
        </p:spPr>
        <p:txBody>
          <a:bodyPr wrap="none" lIns="91440" tIns="45720" rIns="91440" bIns="45720">
            <a:spAutoFit/>
          </a:bodyPr>
          <a:lstStyle/>
          <a:p>
            <a:pPr algn="ctr"/>
            <a:r>
              <a:rPr lang="en-US" sz="5400" b="0" cap="none" spc="0" dirty="0">
                <a:ln w="0"/>
                <a:solidFill>
                  <a:schemeClr val="bg1"/>
                </a:solidFill>
                <a:effectLst>
                  <a:outerShdw blurRad="38100" dist="19050" dir="2700000" algn="tl" rotWithShape="0">
                    <a:schemeClr val="dk1">
                      <a:alpha val="40000"/>
                    </a:schemeClr>
                  </a:outerShdw>
                </a:effectLst>
              </a:rPr>
              <a:t>RUN 2</a:t>
            </a:r>
          </a:p>
        </p:txBody>
      </p:sp>
      <p:grpSp>
        <p:nvGrpSpPr>
          <p:cNvPr id="28" name="Group 27">
            <a:extLst>
              <a:ext uri="{FF2B5EF4-FFF2-40B4-BE49-F238E27FC236}">
                <a16:creationId xmlns:a16="http://schemas.microsoft.com/office/drawing/2014/main" id="{2FC84350-E636-E715-2F56-A5A33A3AC334}"/>
              </a:ext>
            </a:extLst>
          </p:cNvPr>
          <p:cNvGrpSpPr/>
          <p:nvPr/>
        </p:nvGrpSpPr>
        <p:grpSpPr>
          <a:xfrm>
            <a:off x="2585384" y="7792433"/>
            <a:ext cx="3061192" cy="3076731"/>
            <a:chOff x="1122122" y="1890634"/>
            <a:chExt cx="3061192" cy="3076731"/>
          </a:xfrm>
        </p:grpSpPr>
        <p:pic>
          <p:nvPicPr>
            <p:cNvPr id="29" name="Picture 28">
              <a:extLst>
                <a:ext uri="{FF2B5EF4-FFF2-40B4-BE49-F238E27FC236}">
                  <a16:creationId xmlns:a16="http://schemas.microsoft.com/office/drawing/2014/main" id="{C5716CB7-6268-6465-F4C8-220E035C0F36}"/>
                </a:ext>
              </a:extLst>
            </p:cNvPr>
            <p:cNvPicPr>
              <a:picLocks noChangeAspect="1"/>
            </p:cNvPicPr>
            <p:nvPr/>
          </p:nvPicPr>
          <p:blipFill rotWithShape="1">
            <a:blip r:embed="rId3"/>
            <a:srcRect l="3790" t="3514" r="2894" b="2698"/>
            <a:stretch/>
          </p:blipFill>
          <p:spPr>
            <a:xfrm>
              <a:off x="1122122" y="1890634"/>
              <a:ext cx="3061192" cy="3076731"/>
            </a:xfrm>
            <a:prstGeom prst="ellipse">
              <a:avLst/>
            </a:prstGeom>
          </p:spPr>
        </p:pic>
        <p:sp>
          <p:nvSpPr>
            <p:cNvPr id="30" name="Rectangle 29">
              <a:extLst>
                <a:ext uri="{FF2B5EF4-FFF2-40B4-BE49-F238E27FC236}">
                  <a16:creationId xmlns:a16="http://schemas.microsoft.com/office/drawing/2014/main" id="{4523ED3D-A585-535D-CAF8-7BBBECB8B8A0}"/>
                </a:ext>
              </a:extLst>
            </p:cNvPr>
            <p:cNvSpPr/>
            <p:nvPr/>
          </p:nvSpPr>
          <p:spPr>
            <a:xfrm>
              <a:off x="1607639" y="2967334"/>
              <a:ext cx="2219872" cy="923330"/>
            </a:xfrm>
            <a:prstGeom prst="rect">
              <a:avLst/>
            </a:prstGeom>
            <a:noFill/>
          </p:spPr>
          <p:txBody>
            <a:bodyPr wrap="squar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RUN?</a:t>
              </a:r>
            </a:p>
          </p:txBody>
        </p:sp>
      </p:grpSp>
      <p:grpSp>
        <p:nvGrpSpPr>
          <p:cNvPr id="31" name="Group 30">
            <a:extLst>
              <a:ext uri="{FF2B5EF4-FFF2-40B4-BE49-F238E27FC236}">
                <a16:creationId xmlns:a16="http://schemas.microsoft.com/office/drawing/2014/main" id="{2A32D7D5-98A8-512A-4DC9-51958010912C}"/>
              </a:ext>
            </a:extLst>
          </p:cNvPr>
          <p:cNvGrpSpPr/>
          <p:nvPr/>
        </p:nvGrpSpPr>
        <p:grpSpPr>
          <a:xfrm>
            <a:off x="6875306" y="7792280"/>
            <a:ext cx="3391095" cy="3076731"/>
            <a:chOff x="1008151" y="1890634"/>
            <a:chExt cx="3391095" cy="3076731"/>
          </a:xfrm>
        </p:grpSpPr>
        <p:pic>
          <p:nvPicPr>
            <p:cNvPr id="32" name="Picture 31">
              <a:extLst>
                <a:ext uri="{FF2B5EF4-FFF2-40B4-BE49-F238E27FC236}">
                  <a16:creationId xmlns:a16="http://schemas.microsoft.com/office/drawing/2014/main" id="{185B81C4-F8CB-2CDE-118E-17989C7F9912}"/>
                </a:ext>
              </a:extLst>
            </p:cNvPr>
            <p:cNvPicPr>
              <a:picLocks noChangeAspect="1"/>
            </p:cNvPicPr>
            <p:nvPr/>
          </p:nvPicPr>
          <p:blipFill rotWithShape="1">
            <a:blip r:embed="rId3"/>
            <a:srcRect l="3790" t="3514" r="2894" b="2698"/>
            <a:stretch/>
          </p:blipFill>
          <p:spPr>
            <a:xfrm>
              <a:off x="1122122" y="1890634"/>
              <a:ext cx="3061192" cy="3076731"/>
            </a:xfrm>
            <a:prstGeom prst="ellipse">
              <a:avLst/>
            </a:prstGeom>
          </p:spPr>
        </p:pic>
        <p:sp>
          <p:nvSpPr>
            <p:cNvPr id="33" name="Rectangle 32">
              <a:extLst>
                <a:ext uri="{FF2B5EF4-FFF2-40B4-BE49-F238E27FC236}">
                  <a16:creationId xmlns:a16="http://schemas.microsoft.com/office/drawing/2014/main" id="{9DDC8AF8-B44E-1D96-51E3-D76218C02C59}"/>
                </a:ext>
              </a:extLst>
            </p:cNvPr>
            <p:cNvSpPr/>
            <p:nvPr/>
          </p:nvSpPr>
          <p:spPr>
            <a:xfrm>
              <a:off x="1008151" y="3075056"/>
              <a:ext cx="3391095" cy="707886"/>
            </a:xfrm>
            <a:prstGeom prst="rect">
              <a:avLst/>
            </a:prstGeom>
            <a:noFill/>
          </p:spPr>
          <p:txBody>
            <a:bodyPr wrap="square" lIns="91440" tIns="45720" rIns="91440" bIns="45720">
              <a:spAutoFit/>
            </a:bodyPr>
            <a:lstStyle/>
            <a:p>
              <a:pPr algn="ctr"/>
              <a:r>
                <a:rPr lang="en-US" sz="40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MERGE?</a:t>
              </a:r>
            </a:p>
          </p:txBody>
        </p:sp>
      </p:grpSp>
    </p:spTree>
    <p:extLst>
      <p:ext uri="{BB962C8B-B14F-4D97-AF65-F5344CB8AC3E}">
        <p14:creationId xmlns:p14="http://schemas.microsoft.com/office/powerpoint/2010/main" val="1804774026"/>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1462524" y="392955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982393" y="392955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2521467" y="2895463"/>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2041336" y="2895464"/>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269521724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5"/>
                                        </p:tgtEl>
                                        <p:attrNameLst>
                                          <p:attrName>style.visibility</p:attrName>
                                        </p:attrNameLst>
                                      </p:cBhvr>
                                      <p:to>
                                        <p:strVal val="visible"/>
                                      </p:to>
                                    </p:set>
                                    <p:anim calcmode="lin" valueType="num">
                                      <p:cBhvr additive="base">
                                        <p:cTn id="7" dur="500"/>
                                        <p:tgtEl>
                                          <p:spTgt spid="35"/>
                                        </p:tgtEl>
                                        <p:attrNameLst>
                                          <p:attrName>ppt_y</p:attrName>
                                        </p:attrNameLst>
                                      </p:cBhvr>
                                      <p:tavLst>
                                        <p:tav tm="0">
                                          <p:val>
                                            <p:strVal val="#ppt_y+#ppt_h*1.125000"/>
                                          </p:val>
                                        </p:tav>
                                        <p:tav tm="100000">
                                          <p:val>
                                            <p:strVal val="#ppt_y"/>
                                          </p:val>
                                        </p:tav>
                                      </p:tavLst>
                                    </p:anim>
                                    <p:animEffect transition="in" filter="wipe(up)">
                                      <p:cBhvr>
                                        <p:cTn id="8" dur="500"/>
                                        <p:tgtEl>
                                          <p:spTgt spid="35"/>
                                        </p:tgtEl>
                                      </p:cBhvr>
                                    </p:animEffect>
                                  </p:childTnLst>
                                </p:cTn>
                              </p:par>
                              <p:par>
                                <p:cTn id="9" presetID="12" presetClass="entr" presetSubtype="4"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 calcmode="lin" valueType="num">
                                      <p:cBhvr additive="base">
                                        <p:cTn id="11" dur="500"/>
                                        <p:tgtEl>
                                          <p:spTgt spid="10"/>
                                        </p:tgtEl>
                                        <p:attrNameLst>
                                          <p:attrName>ppt_y</p:attrName>
                                        </p:attrNameLst>
                                      </p:cBhvr>
                                      <p:tavLst>
                                        <p:tav tm="0">
                                          <p:val>
                                            <p:strVal val="#ppt_y+#ppt_h*1.125000"/>
                                          </p:val>
                                        </p:tav>
                                        <p:tav tm="100000">
                                          <p:val>
                                            <p:strVal val="#ppt_y"/>
                                          </p:val>
                                        </p:tav>
                                      </p:tavLst>
                                    </p:anim>
                                    <p:animEffect transition="in" filter="wipe(up)">
                                      <p:cBhvr>
                                        <p:cTn id="12"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1462524" y="392955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982393" y="392955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461683" y="4998431"/>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81552" y="4998432"/>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3565968" y="2895463"/>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3085837" y="2895464"/>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107693559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3"/>
                                        </p:tgtEl>
                                        <p:attrNameLst>
                                          <p:attrName>style.visibility</p:attrName>
                                        </p:attrNameLst>
                                      </p:cBhvr>
                                      <p:to>
                                        <p:strVal val="visible"/>
                                      </p:to>
                                    </p:set>
                                    <p:anim calcmode="lin" valueType="num">
                                      <p:cBhvr additive="base">
                                        <p:cTn id="7" dur="500"/>
                                        <p:tgtEl>
                                          <p:spTgt spid="43"/>
                                        </p:tgtEl>
                                        <p:attrNameLst>
                                          <p:attrName>ppt_y</p:attrName>
                                        </p:attrNameLst>
                                      </p:cBhvr>
                                      <p:tavLst>
                                        <p:tav tm="0">
                                          <p:val>
                                            <p:strVal val="#ppt_y+#ppt_h*1.125000"/>
                                          </p:val>
                                        </p:tav>
                                        <p:tav tm="100000">
                                          <p:val>
                                            <p:strVal val="#ppt_y"/>
                                          </p:val>
                                        </p:tav>
                                      </p:tavLst>
                                    </p:anim>
                                    <p:animEffect transition="in" filter="wipe(up)">
                                      <p:cBhvr>
                                        <p:cTn id="8" dur="500"/>
                                        <p:tgtEl>
                                          <p:spTgt spid="43"/>
                                        </p:tgtEl>
                                      </p:cBhvr>
                                    </p:animEffect>
                                  </p:childTnLst>
                                </p:cTn>
                              </p:par>
                              <p:par>
                                <p:cTn id="9" presetID="12" presetClass="entr" presetSubtype="4" fill="hold" nodeType="withEffect">
                                  <p:stCondLst>
                                    <p:cond delay="0"/>
                                  </p:stCondLst>
                                  <p:childTnLst>
                                    <p:set>
                                      <p:cBhvr>
                                        <p:cTn id="10" dur="1" fill="hold">
                                          <p:stCondLst>
                                            <p:cond delay="0"/>
                                          </p:stCondLst>
                                        </p:cTn>
                                        <p:tgtEl>
                                          <p:spTgt spid="38"/>
                                        </p:tgtEl>
                                        <p:attrNameLst>
                                          <p:attrName>style.visibility</p:attrName>
                                        </p:attrNameLst>
                                      </p:cBhvr>
                                      <p:to>
                                        <p:strVal val="visible"/>
                                      </p:to>
                                    </p:set>
                                    <p:anim calcmode="lin" valueType="num">
                                      <p:cBhvr additive="base">
                                        <p:cTn id="11" dur="500"/>
                                        <p:tgtEl>
                                          <p:spTgt spid="38"/>
                                        </p:tgtEl>
                                        <p:attrNameLst>
                                          <p:attrName>ppt_y</p:attrName>
                                        </p:attrNameLst>
                                      </p:cBhvr>
                                      <p:tavLst>
                                        <p:tav tm="0">
                                          <p:val>
                                            <p:strVal val="#ppt_y+#ppt_h*1.125000"/>
                                          </p:val>
                                        </p:tav>
                                        <p:tav tm="100000">
                                          <p:val>
                                            <p:strVal val="#ppt_y"/>
                                          </p:val>
                                        </p:tav>
                                      </p:tavLst>
                                    </p:anim>
                                    <p:animEffect transition="in" filter="wipe(up)">
                                      <p:cBhvr>
                                        <p:cTn id="12"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1462524" y="392955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982393" y="392955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461683" y="4998431"/>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81552" y="4998432"/>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4597335" y="2895463"/>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4117204" y="2895464"/>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326628386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9"/>
                                        </p:tgtEl>
                                        <p:attrNameLst>
                                          <p:attrName>style.visibility</p:attrName>
                                        </p:attrNameLst>
                                      </p:cBhvr>
                                      <p:to>
                                        <p:strVal val="visible"/>
                                      </p:to>
                                    </p:set>
                                    <p:anim calcmode="lin" valueType="num">
                                      <p:cBhvr additive="base">
                                        <p:cTn id="7" dur="500"/>
                                        <p:tgtEl>
                                          <p:spTgt spid="49"/>
                                        </p:tgtEl>
                                        <p:attrNameLst>
                                          <p:attrName>ppt_y</p:attrName>
                                        </p:attrNameLst>
                                      </p:cBhvr>
                                      <p:tavLst>
                                        <p:tav tm="0">
                                          <p:val>
                                            <p:strVal val="#ppt_y+#ppt_h*1.125000"/>
                                          </p:val>
                                        </p:tav>
                                        <p:tav tm="100000">
                                          <p:val>
                                            <p:strVal val="#ppt_y"/>
                                          </p:val>
                                        </p:tav>
                                      </p:tavLst>
                                    </p:anim>
                                    <p:animEffect transition="in" filter="wipe(up)">
                                      <p:cBhvr>
                                        <p:cTn id="8" dur="500"/>
                                        <p:tgtEl>
                                          <p:spTgt spid="49"/>
                                        </p:tgtEl>
                                      </p:cBhvr>
                                    </p:animEffect>
                                  </p:childTnLst>
                                </p:cTn>
                              </p:par>
                              <p:par>
                                <p:cTn id="9" presetID="12" presetClass="entr" presetSubtype="4" fill="hold" nodeType="withEffect">
                                  <p:stCondLst>
                                    <p:cond delay="0"/>
                                  </p:stCondLst>
                                  <p:childTnLst>
                                    <p:set>
                                      <p:cBhvr>
                                        <p:cTn id="10" dur="1" fill="hold">
                                          <p:stCondLst>
                                            <p:cond delay="0"/>
                                          </p:stCondLst>
                                        </p:cTn>
                                        <p:tgtEl>
                                          <p:spTgt spid="46"/>
                                        </p:tgtEl>
                                        <p:attrNameLst>
                                          <p:attrName>style.visibility</p:attrName>
                                        </p:attrNameLst>
                                      </p:cBhvr>
                                      <p:to>
                                        <p:strVal val="visible"/>
                                      </p:to>
                                    </p:set>
                                    <p:anim calcmode="lin" valueType="num">
                                      <p:cBhvr additive="base">
                                        <p:cTn id="11" dur="500"/>
                                        <p:tgtEl>
                                          <p:spTgt spid="46"/>
                                        </p:tgtEl>
                                        <p:attrNameLst>
                                          <p:attrName>ppt_y</p:attrName>
                                        </p:attrNameLst>
                                      </p:cBhvr>
                                      <p:tavLst>
                                        <p:tav tm="0">
                                          <p:val>
                                            <p:strVal val="#ppt_y+#ppt_h*1.125000"/>
                                          </p:val>
                                        </p:tav>
                                        <p:tav tm="100000">
                                          <p:val>
                                            <p:strVal val="#ppt_y"/>
                                          </p:val>
                                        </p:tav>
                                      </p:tavLst>
                                    </p:anim>
                                    <p:animEffect transition="in" filter="wipe(up)">
                                      <p:cBhvr>
                                        <p:cTn id="12" dur="500"/>
                                        <p:tgtEl>
                                          <p:spTgt spid="4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1462524" y="392955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982393" y="392955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461683" y="4998431"/>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81552" y="4998432"/>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5096874" y="2895463"/>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49272493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p:tgtEl>
                                          <p:spTgt spid="52"/>
                                        </p:tgtEl>
                                        <p:attrNameLst>
                                          <p:attrName>ppt_y</p:attrName>
                                        </p:attrNameLst>
                                      </p:cBhvr>
                                      <p:tavLst>
                                        <p:tav tm="0">
                                          <p:val>
                                            <p:strVal val="#ppt_y+#ppt_h*1.125000"/>
                                          </p:val>
                                        </p:tav>
                                        <p:tav tm="100000">
                                          <p:val>
                                            <p:strVal val="#ppt_y"/>
                                          </p:val>
                                        </p:tav>
                                      </p:tavLst>
                                    </p:anim>
                                    <p:animEffect transition="in" filter="wipe(up)">
                                      <p:cBhvr>
                                        <p:cTn id="8"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1462524" y="392955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982393" y="392955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461683" y="4998431"/>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81552" y="4998432"/>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76255648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10" name="Group 9">
            <a:extLst>
              <a:ext uri="{FF2B5EF4-FFF2-40B4-BE49-F238E27FC236}">
                <a16:creationId xmlns:a16="http://schemas.microsoft.com/office/drawing/2014/main" id="{E54040C8-B96C-FF31-484A-6F3E5D905DFB}"/>
              </a:ext>
            </a:extLst>
          </p:cNvPr>
          <p:cNvGrpSpPr/>
          <p:nvPr/>
        </p:nvGrpSpPr>
        <p:grpSpPr>
          <a:xfrm>
            <a:off x="1461683" y="4998431"/>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81552" y="4998432"/>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92272E4E-B83E-3E28-5E10-2FAF158CF4D6}"/>
              </a:ext>
            </a:extLst>
          </p:cNvPr>
          <p:cNvGrpSpPr/>
          <p:nvPr/>
        </p:nvGrpSpPr>
        <p:grpSpPr>
          <a:xfrm>
            <a:off x="8187051" y="3677427"/>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50517B57-C6C2-FBD7-CD0F-87F4EF9DAF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73D0ED01-CA74-845A-6477-B36E5BB02C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8" name="Group 57">
            <a:extLst>
              <a:ext uri="{FF2B5EF4-FFF2-40B4-BE49-F238E27FC236}">
                <a16:creationId xmlns:a16="http://schemas.microsoft.com/office/drawing/2014/main" id="{34A81249-6986-AF12-8804-983A41499717}"/>
              </a:ext>
            </a:extLst>
          </p:cNvPr>
          <p:cNvGrpSpPr/>
          <p:nvPr/>
        </p:nvGrpSpPr>
        <p:grpSpPr>
          <a:xfrm>
            <a:off x="7706920" y="367742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FCEF7467-DEA8-B356-F50A-C2C2A05F289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D74558B-457C-9B07-6EC4-9CE45962B44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369707480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8187051" y="367742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7706920" y="367742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9175896" y="36774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8695765" y="3677427"/>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91701037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7754823" y="368395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7274692" y="3683959"/>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9701330" y="368145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221199" y="3681459"/>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8203083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7868034" y="368145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6620826" y="3681457"/>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0319506" y="368145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137230" y="3696889"/>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59086094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7868034" y="368145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7010765" y="5130135"/>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0319506" y="368145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137230" y="3696889"/>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91965373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D2EC59A-9CA9-6393-9895-6A071712087A}"/>
              </a:ext>
            </a:extLst>
          </p:cNvPr>
          <p:cNvGrpSpPr/>
          <p:nvPr/>
        </p:nvGrpSpPr>
        <p:grpSpPr>
          <a:xfrm>
            <a:off x="8923030" y="1073460"/>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ECB12C5D-81C5-DA3D-5A7B-638D0677AAF5}"/>
                </a:ext>
              </a:extLst>
            </p:cNvPr>
            <p:cNvPicPr>
              <a:picLocks noChangeAspect="1"/>
            </p:cNvPicPr>
            <p:nvPr/>
          </p:nvPicPr>
          <p:blipFill>
            <a:blip r:embed="rId2"/>
            <a:stretch>
              <a:fillRect/>
            </a:stretch>
          </p:blipFill>
          <p:spPr>
            <a:xfrm>
              <a:off x="3182877" y="-172529"/>
              <a:ext cx="681758" cy="3154119"/>
            </a:xfrm>
            <a:prstGeom prst="rect">
              <a:avLst/>
            </a:prstGeom>
          </p:spPr>
        </p:pic>
        <p:sp>
          <p:nvSpPr>
            <p:cNvPr id="5" name="TextBox 4">
              <a:extLst>
                <a:ext uri="{FF2B5EF4-FFF2-40B4-BE49-F238E27FC236}">
                  <a16:creationId xmlns:a16="http://schemas.microsoft.com/office/drawing/2014/main" id="{D8AB42FD-501F-4A12-6F3B-BC53D18E3D9F}"/>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6" name="Group 5">
            <a:extLst>
              <a:ext uri="{FF2B5EF4-FFF2-40B4-BE49-F238E27FC236}">
                <a16:creationId xmlns:a16="http://schemas.microsoft.com/office/drawing/2014/main" id="{183A2244-0F7C-F33A-BF19-C27ED3B81A22}"/>
              </a:ext>
            </a:extLst>
          </p:cNvPr>
          <p:cNvGrpSpPr/>
          <p:nvPr/>
        </p:nvGrpSpPr>
        <p:grpSpPr>
          <a:xfrm>
            <a:off x="7572932" y="2737731"/>
            <a:ext cx="715128" cy="1497848"/>
            <a:chOff x="3166192" y="1483743"/>
            <a:chExt cx="715128" cy="1497848"/>
          </a:xfrm>
        </p:grpSpPr>
        <p:pic>
          <p:nvPicPr>
            <p:cNvPr id="7" name="Picture 6" descr="Shape, rectangle&#10;&#10;Description automatically generated">
              <a:extLst>
                <a:ext uri="{FF2B5EF4-FFF2-40B4-BE49-F238E27FC236}">
                  <a16:creationId xmlns:a16="http://schemas.microsoft.com/office/drawing/2014/main" id="{2B6B78CB-B3E8-221F-CC54-E1B0316AC16C}"/>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8" name="TextBox 7">
              <a:extLst>
                <a:ext uri="{FF2B5EF4-FFF2-40B4-BE49-F238E27FC236}">
                  <a16:creationId xmlns:a16="http://schemas.microsoft.com/office/drawing/2014/main" id="{735AEA89-CF86-2F89-8854-480F96D26E20}"/>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9" name="Group 8">
            <a:extLst>
              <a:ext uri="{FF2B5EF4-FFF2-40B4-BE49-F238E27FC236}">
                <a16:creationId xmlns:a16="http://schemas.microsoft.com/office/drawing/2014/main" id="{DBB3CD7D-40D6-E461-2933-1F2C504465B5}"/>
              </a:ext>
            </a:extLst>
          </p:cNvPr>
          <p:cNvGrpSpPr/>
          <p:nvPr/>
        </p:nvGrpSpPr>
        <p:grpSpPr>
          <a:xfrm>
            <a:off x="3713340" y="2079594"/>
            <a:ext cx="715128" cy="2136202"/>
            <a:chOff x="3166192" y="845389"/>
            <a:chExt cx="715128" cy="2136202"/>
          </a:xfrm>
        </p:grpSpPr>
        <p:pic>
          <p:nvPicPr>
            <p:cNvPr id="10" name="Picture 9" descr="Shape, rectangle&#10;&#10;Description automatically generated">
              <a:extLst>
                <a:ext uri="{FF2B5EF4-FFF2-40B4-BE49-F238E27FC236}">
                  <a16:creationId xmlns:a16="http://schemas.microsoft.com/office/drawing/2014/main" id="{39ED1109-1802-5918-E364-668EDC40B655}"/>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1" name="TextBox 10">
              <a:extLst>
                <a:ext uri="{FF2B5EF4-FFF2-40B4-BE49-F238E27FC236}">
                  <a16:creationId xmlns:a16="http://schemas.microsoft.com/office/drawing/2014/main" id="{358B22CA-F903-D045-0BFB-BA32356D2A83}"/>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2" name="Group 11">
            <a:extLst>
              <a:ext uri="{FF2B5EF4-FFF2-40B4-BE49-F238E27FC236}">
                <a16:creationId xmlns:a16="http://schemas.microsoft.com/office/drawing/2014/main" id="{50BB74E6-7853-FD67-28F9-F53137EAE199}"/>
              </a:ext>
            </a:extLst>
          </p:cNvPr>
          <p:cNvGrpSpPr/>
          <p:nvPr/>
        </p:nvGrpSpPr>
        <p:grpSpPr>
          <a:xfrm>
            <a:off x="9621473" y="581128"/>
            <a:ext cx="715128" cy="3654451"/>
            <a:chOff x="3182877" y="-672861"/>
            <a:chExt cx="715128" cy="3654451"/>
          </a:xfrm>
        </p:grpSpPr>
        <p:pic>
          <p:nvPicPr>
            <p:cNvPr id="13" name="Picture 12" descr="Shape, rectangle&#10;&#10;Description automatically generated">
              <a:extLst>
                <a:ext uri="{FF2B5EF4-FFF2-40B4-BE49-F238E27FC236}">
                  <a16:creationId xmlns:a16="http://schemas.microsoft.com/office/drawing/2014/main" id="{576AA2DD-138D-C2C7-A703-548C87D40242}"/>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4" name="TextBox 13">
              <a:extLst>
                <a:ext uri="{FF2B5EF4-FFF2-40B4-BE49-F238E27FC236}">
                  <a16:creationId xmlns:a16="http://schemas.microsoft.com/office/drawing/2014/main" id="{4D4D39F3-61BB-716C-860B-9D49263ADED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5" name="Group 14">
            <a:extLst>
              <a:ext uri="{FF2B5EF4-FFF2-40B4-BE49-F238E27FC236}">
                <a16:creationId xmlns:a16="http://schemas.microsoft.com/office/drawing/2014/main" id="{D9A285DC-ACC4-9830-26BB-0ACDDED2583C}"/>
              </a:ext>
            </a:extLst>
          </p:cNvPr>
          <p:cNvGrpSpPr/>
          <p:nvPr/>
        </p:nvGrpSpPr>
        <p:grpSpPr>
          <a:xfrm>
            <a:off x="8241272" y="1478275"/>
            <a:ext cx="731813" cy="2757304"/>
            <a:chOff x="3182877" y="1328468"/>
            <a:chExt cx="731813" cy="1807277"/>
          </a:xfrm>
        </p:grpSpPr>
        <p:pic>
          <p:nvPicPr>
            <p:cNvPr id="16" name="Picture 15" descr="Shape, rectangle&#10;&#10;Description automatically generated">
              <a:extLst>
                <a:ext uri="{FF2B5EF4-FFF2-40B4-BE49-F238E27FC236}">
                  <a16:creationId xmlns:a16="http://schemas.microsoft.com/office/drawing/2014/main" id="{2D67314F-2116-4D3D-3D12-AFEC6DE5EBAB}"/>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17" name="TextBox 16">
              <a:extLst>
                <a:ext uri="{FF2B5EF4-FFF2-40B4-BE49-F238E27FC236}">
                  <a16:creationId xmlns:a16="http://schemas.microsoft.com/office/drawing/2014/main" id="{34A0A560-DC33-697C-C993-90D675E40240}"/>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18" name="Group 17">
            <a:extLst>
              <a:ext uri="{FF2B5EF4-FFF2-40B4-BE49-F238E27FC236}">
                <a16:creationId xmlns:a16="http://schemas.microsoft.com/office/drawing/2014/main" id="{342CEE6D-E192-EF1C-4E2F-A4AA981B5D48}"/>
              </a:ext>
            </a:extLst>
          </p:cNvPr>
          <p:cNvGrpSpPr/>
          <p:nvPr/>
        </p:nvGrpSpPr>
        <p:grpSpPr>
          <a:xfrm>
            <a:off x="3756684" y="5473719"/>
            <a:ext cx="731813" cy="981060"/>
            <a:chOff x="3182877" y="2000530"/>
            <a:chExt cx="731813" cy="981060"/>
          </a:xfrm>
        </p:grpSpPr>
        <p:pic>
          <p:nvPicPr>
            <p:cNvPr id="19" name="Picture 18" descr="Shape, rectangle&#10;&#10;Description automatically generated">
              <a:extLst>
                <a:ext uri="{FF2B5EF4-FFF2-40B4-BE49-F238E27FC236}">
                  <a16:creationId xmlns:a16="http://schemas.microsoft.com/office/drawing/2014/main" id="{7ED68F8D-22D4-BCC4-7572-23F5F9BC339C}"/>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0" name="TextBox 19">
              <a:extLst>
                <a:ext uri="{FF2B5EF4-FFF2-40B4-BE49-F238E27FC236}">
                  <a16:creationId xmlns:a16="http://schemas.microsoft.com/office/drawing/2014/main" id="{47EA1541-D709-AB2B-A023-0E08486C48D3}"/>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1" name="Group 20">
            <a:extLst>
              <a:ext uri="{FF2B5EF4-FFF2-40B4-BE49-F238E27FC236}">
                <a16:creationId xmlns:a16="http://schemas.microsoft.com/office/drawing/2014/main" id="{2AA0FE59-EFD6-57E9-161A-7275D36B4087}"/>
              </a:ext>
            </a:extLst>
          </p:cNvPr>
          <p:cNvGrpSpPr/>
          <p:nvPr/>
        </p:nvGrpSpPr>
        <p:grpSpPr>
          <a:xfrm>
            <a:off x="4404357" y="1832584"/>
            <a:ext cx="715128" cy="2394995"/>
            <a:chOff x="3182877" y="586595"/>
            <a:chExt cx="715128" cy="2394995"/>
          </a:xfrm>
        </p:grpSpPr>
        <p:pic>
          <p:nvPicPr>
            <p:cNvPr id="22" name="Picture 21" descr="Shape, rectangle&#10;&#10;Description automatically generated">
              <a:extLst>
                <a:ext uri="{FF2B5EF4-FFF2-40B4-BE49-F238E27FC236}">
                  <a16:creationId xmlns:a16="http://schemas.microsoft.com/office/drawing/2014/main" id="{C031C4A2-210F-7252-3C39-51DB2125310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3" name="TextBox 22">
              <a:extLst>
                <a:ext uri="{FF2B5EF4-FFF2-40B4-BE49-F238E27FC236}">
                  <a16:creationId xmlns:a16="http://schemas.microsoft.com/office/drawing/2014/main" id="{76BCBC8E-9335-BF58-CA62-E2F6C304F096}"/>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47" name="Rectangle 46">
            <a:extLst>
              <a:ext uri="{FF2B5EF4-FFF2-40B4-BE49-F238E27FC236}">
                <a16:creationId xmlns:a16="http://schemas.microsoft.com/office/drawing/2014/main" id="{0B15DEE7-1BC4-A585-3A5A-732E0BF44611}"/>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213997418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7532675" y="5139046"/>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7010765" y="5130135"/>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0319506" y="368145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137230" y="3696889"/>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424806188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10" name="Group 9">
            <a:extLst>
              <a:ext uri="{FF2B5EF4-FFF2-40B4-BE49-F238E27FC236}">
                <a16:creationId xmlns:a16="http://schemas.microsoft.com/office/drawing/2014/main" id="{E54040C8-B96C-FF31-484A-6F3E5D905DFB}"/>
              </a:ext>
            </a:extLst>
          </p:cNvPr>
          <p:cNvGrpSpPr/>
          <p:nvPr/>
        </p:nvGrpSpPr>
        <p:grpSpPr>
          <a:xfrm>
            <a:off x="10319506" y="368145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137230" y="3696889"/>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3DCE25F7-51C7-7678-8C83-71932C0D4B27}"/>
              </a:ext>
            </a:extLst>
          </p:cNvPr>
          <p:cNvGrpSpPr/>
          <p:nvPr/>
        </p:nvGrpSpPr>
        <p:grpSpPr>
          <a:xfrm>
            <a:off x="7754823" y="3683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5DF64594-1019-821E-B1B5-C06155EC7A4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FD143E16-C534-C979-11FC-CA74A509DE1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8" name="Group 57">
            <a:extLst>
              <a:ext uri="{FF2B5EF4-FFF2-40B4-BE49-F238E27FC236}">
                <a16:creationId xmlns:a16="http://schemas.microsoft.com/office/drawing/2014/main" id="{98BDAEF4-E6FE-AD58-1AF0-FCD6B55CB5B6}"/>
              </a:ext>
            </a:extLst>
          </p:cNvPr>
          <p:cNvGrpSpPr/>
          <p:nvPr/>
        </p:nvGrpSpPr>
        <p:grpSpPr>
          <a:xfrm>
            <a:off x="7274692" y="3683959"/>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361C1D67-07E2-D795-B8D8-10A711A1DC0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F81934CE-799A-D49C-5DE9-EAA6E922904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183025973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10" name="Group 9">
            <a:extLst>
              <a:ext uri="{FF2B5EF4-FFF2-40B4-BE49-F238E27FC236}">
                <a16:creationId xmlns:a16="http://schemas.microsoft.com/office/drawing/2014/main" id="{E54040C8-B96C-FF31-484A-6F3E5D905DFB}"/>
              </a:ext>
            </a:extLst>
          </p:cNvPr>
          <p:cNvGrpSpPr/>
          <p:nvPr/>
        </p:nvGrpSpPr>
        <p:grpSpPr>
          <a:xfrm>
            <a:off x="10319506" y="368145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408948" y="5588152"/>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3DCE25F7-51C7-7678-8C83-71932C0D4B27}"/>
              </a:ext>
            </a:extLst>
          </p:cNvPr>
          <p:cNvGrpSpPr/>
          <p:nvPr/>
        </p:nvGrpSpPr>
        <p:grpSpPr>
          <a:xfrm>
            <a:off x="7754823" y="3683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5DF64594-1019-821E-B1B5-C06155EC7A4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FD143E16-C534-C979-11FC-CA74A509DE1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8" name="Group 57">
            <a:extLst>
              <a:ext uri="{FF2B5EF4-FFF2-40B4-BE49-F238E27FC236}">
                <a16:creationId xmlns:a16="http://schemas.microsoft.com/office/drawing/2014/main" id="{98BDAEF4-E6FE-AD58-1AF0-FCD6B55CB5B6}"/>
              </a:ext>
            </a:extLst>
          </p:cNvPr>
          <p:cNvGrpSpPr/>
          <p:nvPr/>
        </p:nvGrpSpPr>
        <p:grpSpPr>
          <a:xfrm>
            <a:off x="7274692" y="3683959"/>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361C1D67-07E2-D795-B8D8-10A711A1DC0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F81934CE-799A-D49C-5DE9-EAA6E922904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313456264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10" name="Group 9">
            <a:extLst>
              <a:ext uri="{FF2B5EF4-FFF2-40B4-BE49-F238E27FC236}">
                <a16:creationId xmlns:a16="http://schemas.microsoft.com/office/drawing/2014/main" id="{E54040C8-B96C-FF31-484A-6F3E5D905DFB}"/>
              </a:ext>
            </a:extLst>
          </p:cNvPr>
          <p:cNvGrpSpPr/>
          <p:nvPr/>
        </p:nvGrpSpPr>
        <p:grpSpPr>
          <a:xfrm>
            <a:off x="9917215" y="5589112"/>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9408948" y="5588152"/>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3DCE25F7-51C7-7678-8C83-71932C0D4B27}"/>
              </a:ext>
            </a:extLst>
          </p:cNvPr>
          <p:cNvGrpSpPr/>
          <p:nvPr/>
        </p:nvGrpSpPr>
        <p:grpSpPr>
          <a:xfrm>
            <a:off x="7754823" y="3683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5DF64594-1019-821E-B1B5-C06155EC7A4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FD143E16-C534-C979-11FC-CA74A509DE1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8" name="Group 57">
            <a:extLst>
              <a:ext uri="{FF2B5EF4-FFF2-40B4-BE49-F238E27FC236}">
                <a16:creationId xmlns:a16="http://schemas.microsoft.com/office/drawing/2014/main" id="{98BDAEF4-E6FE-AD58-1AF0-FCD6B55CB5B6}"/>
              </a:ext>
            </a:extLst>
          </p:cNvPr>
          <p:cNvGrpSpPr/>
          <p:nvPr/>
        </p:nvGrpSpPr>
        <p:grpSpPr>
          <a:xfrm>
            <a:off x="7274692" y="3683959"/>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361C1D67-07E2-D795-B8D8-10A711A1DC0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F81934CE-799A-D49C-5DE9-EAA6E922904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335577228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35" name="Group 34">
            <a:extLst>
              <a:ext uri="{FF2B5EF4-FFF2-40B4-BE49-F238E27FC236}">
                <a16:creationId xmlns:a16="http://schemas.microsoft.com/office/drawing/2014/main" id="{02E777CF-0252-6F98-9857-057554A31CFD}"/>
              </a:ext>
            </a:extLst>
          </p:cNvPr>
          <p:cNvGrpSpPr/>
          <p:nvPr/>
        </p:nvGrpSpPr>
        <p:grpSpPr>
          <a:xfrm>
            <a:off x="9186616" y="368112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3DCE25F7-51C7-7678-8C83-71932C0D4B27}"/>
              </a:ext>
            </a:extLst>
          </p:cNvPr>
          <p:cNvGrpSpPr/>
          <p:nvPr/>
        </p:nvGrpSpPr>
        <p:grpSpPr>
          <a:xfrm>
            <a:off x="7754823" y="3683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5DF64594-1019-821E-B1B5-C06155EC7A4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FD143E16-C534-C979-11FC-CA74A509DE1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8" name="Group 57">
            <a:extLst>
              <a:ext uri="{FF2B5EF4-FFF2-40B4-BE49-F238E27FC236}">
                <a16:creationId xmlns:a16="http://schemas.microsoft.com/office/drawing/2014/main" id="{98BDAEF4-E6FE-AD58-1AF0-FCD6B55CB5B6}"/>
              </a:ext>
            </a:extLst>
          </p:cNvPr>
          <p:cNvGrpSpPr/>
          <p:nvPr/>
        </p:nvGrpSpPr>
        <p:grpSpPr>
          <a:xfrm>
            <a:off x="7274692" y="3683959"/>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361C1D67-07E2-D795-B8D8-10A711A1DC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F81934CE-799A-D49C-5DE9-EAA6E922904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 name="Group 3">
            <a:extLst>
              <a:ext uri="{FF2B5EF4-FFF2-40B4-BE49-F238E27FC236}">
                <a16:creationId xmlns:a16="http://schemas.microsoft.com/office/drawing/2014/main" id="{F02465C6-343E-31EE-E24F-0F15084D84ED}"/>
              </a:ext>
            </a:extLst>
          </p:cNvPr>
          <p:cNvGrpSpPr/>
          <p:nvPr/>
        </p:nvGrpSpPr>
        <p:grpSpPr>
          <a:xfrm>
            <a:off x="9701330" y="368145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75335EC9-C005-2877-6963-6CEDFC6EA60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B225F718-6ADB-FF60-C17A-C145C27E41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222819417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7754823" y="368395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7274692" y="3683959"/>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9701330" y="368145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3B080990-0EDD-22FA-8BB0-C16D25980AC9}"/>
              </a:ext>
            </a:extLst>
          </p:cNvPr>
          <p:cNvGrpSpPr/>
          <p:nvPr/>
        </p:nvGrpSpPr>
        <p:grpSpPr>
          <a:xfrm>
            <a:off x="7812759" y="5196552"/>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2F1634E-7DFB-B4CF-6D6D-DF38107148C5}"/>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185B7CE0-7217-4CBA-552A-0568A5EF56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147482237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7754823" y="368395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7274692" y="3683959"/>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3B080990-0EDD-22FA-8BB0-C16D25980AC9}"/>
              </a:ext>
            </a:extLst>
          </p:cNvPr>
          <p:cNvGrpSpPr/>
          <p:nvPr/>
        </p:nvGrpSpPr>
        <p:grpSpPr>
          <a:xfrm>
            <a:off x="7812759" y="5196552"/>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2F1634E-7DFB-B4CF-6D6D-DF38107148C5}"/>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185B7CE0-7217-4CBA-552A-0568A5EF56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5" name="Group 34">
            <a:extLst>
              <a:ext uri="{FF2B5EF4-FFF2-40B4-BE49-F238E27FC236}">
                <a16:creationId xmlns:a16="http://schemas.microsoft.com/office/drawing/2014/main" id="{264DF8AF-7821-087F-CF65-4A9299219D5E}"/>
              </a:ext>
            </a:extLst>
          </p:cNvPr>
          <p:cNvGrpSpPr/>
          <p:nvPr/>
        </p:nvGrpSpPr>
        <p:grpSpPr>
          <a:xfrm>
            <a:off x="8292890" y="5196551"/>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16844E77-8830-4D07-4F7B-7F068EB5369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BB73D1D5-4E8B-F305-FFBC-92F9095B6CA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21054142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7754823" y="368395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3B080990-0EDD-22FA-8BB0-C16D25980AC9}"/>
              </a:ext>
            </a:extLst>
          </p:cNvPr>
          <p:cNvGrpSpPr/>
          <p:nvPr/>
        </p:nvGrpSpPr>
        <p:grpSpPr>
          <a:xfrm>
            <a:off x="7812759" y="5196552"/>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2F1634E-7DFB-B4CF-6D6D-DF38107148C5}"/>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185B7CE0-7217-4CBA-552A-0568A5EF56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5" name="Group 34">
            <a:extLst>
              <a:ext uri="{FF2B5EF4-FFF2-40B4-BE49-F238E27FC236}">
                <a16:creationId xmlns:a16="http://schemas.microsoft.com/office/drawing/2014/main" id="{264DF8AF-7821-087F-CF65-4A9299219D5E}"/>
              </a:ext>
            </a:extLst>
          </p:cNvPr>
          <p:cNvGrpSpPr/>
          <p:nvPr/>
        </p:nvGrpSpPr>
        <p:grpSpPr>
          <a:xfrm>
            <a:off x="8292890" y="5196551"/>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16844E77-8830-4D07-4F7B-7F068EB5369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BB73D1D5-4E8B-F305-FFBC-92F9095B6CA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0" name="Group 9">
            <a:extLst>
              <a:ext uri="{FF2B5EF4-FFF2-40B4-BE49-F238E27FC236}">
                <a16:creationId xmlns:a16="http://schemas.microsoft.com/office/drawing/2014/main" id="{3189AEDD-4814-73DA-5659-3DB69F68887C}"/>
              </a:ext>
            </a:extLst>
          </p:cNvPr>
          <p:cNvGrpSpPr/>
          <p:nvPr/>
        </p:nvGrpSpPr>
        <p:grpSpPr>
          <a:xfrm>
            <a:off x="8811885" y="5196552"/>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C402053-99FC-B4AE-9E39-FC4ACD749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6B75401-C86D-49D8-02A1-B517AB98C73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347012004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3B080990-0EDD-22FA-8BB0-C16D25980AC9}"/>
              </a:ext>
            </a:extLst>
          </p:cNvPr>
          <p:cNvGrpSpPr/>
          <p:nvPr/>
        </p:nvGrpSpPr>
        <p:grpSpPr>
          <a:xfrm>
            <a:off x="7812759" y="5196552"/>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2F1634E-7DFB-B4CF-6D6D-DF38107148C5}"/>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185B7CE0-7217-4CBA-552A-0568A5EF56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5" name="Group 34">
            <a:extLst>
              <a:ext uri="{FF2B5EF4-FFF2-40B4-BE49-F238E27FC236}">
                <a16:creationId xmlns:a16="http://schemas.microsoft.com/office/drawing/2014/main" id="{264DF8AF-7821-087F-CF65-4A9299219D5E}"/>
              </a:ext>
            </a:extLst>
          </p:cNvPr>
          <p:cNvGrpSpPr/>
          <p:nvPr/>
        </p:nvGrpSpPr>
        <p:grpSpPr>
          <a:xfrm>
            <a:off x="8292890" y="5196551"/>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16844E77-8830-4D07-4F7B-7F068EB5369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BB73D1D5-4E8B-F305-FFBC-92F9095B6CA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0" name="Group 9">
            <a:extLst>
              <a:ext uri="{FF2B5EF4-FFF2-40B4-BE49-F238E27FC236}">
                <a16:creationId xmlns:a16="http://schemas.microsoft.com/office/drawing/2014/main" id="{3189AEDD-4814-73DA-5659-3DB69F68887C}"/>
              </a:ext>
            </a:extLst>
          </p:cNvPr>
          <p:cNvGrpSpPr/>
          <p:nvPr/>
        </p:nvGrpSpPr>
        <p:grpSpPr>
          <a:xfrm>
            <a:off x="8811885" y="5196552"/>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C402053-99FC-B4AE-9E39-FC4ACD749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6B75401-C86D-49D8-02A1-B517AB98C73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7" name="Group 6">
            <a:extLst>
              <a:ext uri="{FF2B5EF4-FFF2-40B4-BE49-F238E27FC236}">
                <a16:creationId xmlns:a16="http://schemas.microsoft.com/office/drawing/2014/main" id="{2AF75316-6D75-E819-CE38-5C51D26052EF}"/>
              </a:ext>
            </a:extLst>
          </p:cNvPr>
          <p:cNvGrpSpPr/>
          <p:nvPr/>
        </p:nvGrpSpPr>
        <p:grpSpPr>
          <a:xfrm>
            <a:off x="9292016" y="519655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6704C502-8A35-6471-BCE2-EC8E6DFED94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C29475E4-3214-5097-15B9-3AAE39F55E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58855618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2491278" y="393368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1984252" y="393368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67741185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D2EC59A-9CA9-6393-9895-6A071712087A}"/>
              </a:ext>
            </a:extLst>
          </p:cNvPr>
          <p:cNvGrpSpPr/>
          <p:nvPr/>
        </p:nvGrpSpPr>
        <p:grpSpPr>
          <a:xfrm>
            <a:off x="8923030" y="1073460"/>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ECB12C5D-81C5-DA3D-5A7B-638D0677AAF5}"/>
                </a:ext>
              </a:extLst>
            </p:cNvPr>
            <p:cNvPicPr>
              <a:picLocks noChangeAspect="1"/>
            </p:cNvPicPr>
            <p:nvPr/>
          </p:nvPicPr>
          <p:blipFill>
            <a:blip r:embed="rId2"/>
            <a:stretch>
              <a:fillRect/>
            </a:stretch>
          </p:blipFill>
          <p:spPr>
            <a:xfrm>
              <a:off x="3182877" y="-172529"/>
              <a:ext cx="681758" cy="3154119"/>
            </a:xfrm>
            <a:prstGeom prst="rect">
              <a:avLst/>
            </a:prstGeom>
          </p:spPr>
        </p:pic>
        <p:sp>
          <p:nvSpPr>
            <p:cNvPr id="5" name="TextBox 4">
              <a:extLst>
                <a:ext uri="{FF2B5EF4-FFF2-40B4-BE49-F238E27FC236}">
                  <a16:creationId xmlns:a16="http://schemas.microsoft.com/office/drawing/2014/main" id="{D8AB42FD-501F-4A12-6F3B-BC53D18E3D9F}"/>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6" name="Group 5">
            <a:extLst>
              <a:ext uri="{FF2B5EF4-FFF2-40B4-BE49-F238E27FC236}">
                <a16:creationId xmlns:a16="http://schemas.microsoft.com/office/drawing/2014/main" id="{183A2244-0F7C-F33A-BF19-C27ED3B81A22}"/>
              </a:ext>
            </a:extLst>
          </p:cNvPr>
          <p:cNvGrpSpPr/>
          <p:nvPr/>
        </p:nvGrpSpPr>
        <p:grpSpPr>
          <a:xfrm>
            <a:off x="4404357" y="4968839"/>
            <a:ext cx="715128" cy="1497848"/>
            <a:chOff x="3166192" y="1483743"/>
            <a:chExt cx="715128" cy="1497848"/>
          </a:xfrm>
        </p:grpSpPr>
        <p:pic>
          <p:nvPicPr>
            <p:cNvPr id="7" name="Picture 6" descr="Shape, rectangle&#10;&#10;Description automatically generated">
              <a:extLst>
                <a:ext uri="{FF2B5EF4-FFF2-40B4-BE49-F238E27FC236}">
                  <a16:creationId xmlns:a16="http://schemas.microsoft.com/office/drawing/2014/main" id="{2B6B78CB-B3E8-221F-CC54-E1B0316AC16C}"/>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8" name="TextBox 7">
              <a:extLst>
                <a:ext uri="{FF2B5EF4-FFF2-40B4-BE49-F238E27FC236}">
                  <a16:creationId xmlns:a16="http://schemas.microsoft.com/office/drawing/2014/main" id="{735AEA89-CF86-2F89-8854-480F96D26E20}"/>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9" name="Group 8">
            <a:extLst>
              <a:ext uri="{FF2B5EF4-FFF2-40B4-BE49-F238E27FC236}">
                <a16:creationId xmlns:a16="http://schemas.microsoft.com/office/drawing/2014/main" id="{DBB3CD7D-40D6-E461-2933-1F2C504465B5}"/>
              </a:ext>
            </a:extLst>
          </p:cNvPr>
          <p:cNvGrpSpPr/>
          <p:nvPr/>
        </p:nvGrpSpPr>
        <p:grpSpPr>
          <a:xfrm>
            <a:off x="3713340" y="2079594"/>
            <a:ext cx="715128" cy="2136202"/>
            <a:chOff x="3166192" y="845389"/>
            <a:chExt cx="715128" cy="2136202"/>
          </a:xfrm>
        </p:grpSpPr>
        <p:pic>
          <p:nvPicPr>
            <p:cNvPr id="10" name="Picture 9" descr="Shape, rectangle&#10;&#10;Description automatically generated">
              <a:extLst>
                <a:ext uri="{FF2B5EF4-FFF2-40B4-BE49-F238E27FC236}">
                  <a16:creationId xmlns:a16="http://schemas.microsoft.com/office/drawing/2014/main" id="{39ED1109-1802-5918-E364-668EDC40B655}"/>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1" name="TextBox 10">
              <a:extLst>
                <a:ext uri="{FF2B5EF4-FFF2-40B4-BE49-F238E27FC236}">
                  <a16:creationId xmlns:a16="http://schemas.microsoft.com/office/drawing/2014/main" id="{358B22CA-F903-D045-0BFB-BA32356D2A83}"/>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2" name="Group 11">
            <a:extLst>
              <a:ext uri="{FF2B5EF4-FFF2-40B4-BE49-F238E27FC236}">
                <a16:creationId xmlns:a16="http://schemas.microsoft.com/office/drawing/2014/main" id="{50BB74E6-7853-FD67-28F9-F53137EAE199}"/>
              </a:ext>
            </a:extLst>
          </p:cNvPr>
          <p:cNvGrpSpPr/>
          <p:nvPr/>
        </p:nvGrpSpPr>
        <p:grpSpPr>
          <a:xfrm>
            <a:off x="9621473" y="581128"/>
            <a:ext cx="715128" cy="3654451"/>
            <a:chOff x="3182877" y="-672861"/>
            <a:chExt cx="715128" cy="3654451"/>
          </a:xfrm>
        </p:grpSpPr>
        <p:pic>
          <p:nvPicPr>
            <p:cNvPr id="13" name="Picture 12" descr="Shape, rectangle&#10;&#10;Description automatically generated">
              <a:extLst>
                <a:ext uri="{FF2B5EF4-FFF2-40B4-BE49-F238E27FC236}">
                  <a16:creationId xmlns:a16="http://schemas.microsoft.com/office/drawing/2014/main" id="{576AA2DD-138D-C2C7-A703-548C87D40242}"/>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4" name="TextBox 13">
              <a:extLst>
                <a:ext uri="{FF2B5EF4-FFF2-40B4-BE49-F238E27FC236}">
                  <a16:creationId xmlns:a16="http://schemas.microsoft.com/office/drawing/2014/main" id="{4D4D39F3-61BB-716C-860B-9D49263ADED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5" name="Group 14">
            <a:extLst>
              <a:ext uri="{FF2B5EF4-FFF2-40B4-BE49-F238E27FC236}">
                <a16:creationId xmlns:a16="http://schemas.microsoft.com/office/drawing/2014/main" id="{D9A285DC-ACC4-9830-26BB-0ACDDED2583C}"/>
              </a:ext>
            </a:extLst>
          </p:cNvPr>
          <p:cNvGrpSpPr/>
          <p:nvPr/>
        </p:nvGrpSpPr>
        <p:grpSpPr>
          <a:xfrm>
            <a:off x="8241272" y="1478275"/>
            <a:ext cx="731813" cy="2757304"/>
            <a:chOff x="3182877" y="1328468"/>
            <a:chExt cx="731813" cy="1807277"/>
          </a:xfrm>
        </p:grpSpPr>
        <p:pic>
          <p:nvPicPr>
            <p:cNvPr id="16" name="Picture 15" descr="Shape, rectangle&#10;&#10;Description automatically generated">
              <a:extLst>
                <a:ext uri="{FF2B5EF4-FFF2-40B4-BE49-F238E27FC236}">
                  <a16:creationId xmlns:a16="http://schemas.microsoft.com/office/drawing/2014/main" id="{2D67314F-2116-4D3D-3D12-AFEC6DE5EBAB}"/>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17" name="TextBox 16">
              <a:extLst>
                <a:ext uri="{FF2B5EF4-FFF2-40B4-BE49-F238E27FC236}">
                  <a16:creationId xmlns:a16="http://schemas.microsoft.com/office/drawing/2014/main" id="{34A0A560-DC33-697C-C993-90D675E40240}"/>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18" name="Group 17">
            <a:extLst>
              <a:ext uri="{FF2B5EF4-FFF2-40B4-BE49-F238E27FC236}">
                <a16:creationId xmlns:a16="http://schemas.microsoft.com/office/drawing/2014/main" id="{342CEE6D-E192-EF1C-4E2F-A4AA981B5D48}"/>
              </a:ext>
            </a:extLst>
          </p:cNvPr>
          <p:cNvGrpSpPr/>
          <p:nvPr/>
        </p:nvGrpSpPr>
        <p:grpSpPr>
          <a:xfrm>
            <a:off x="3756684" y="5473719"/>
            <a:ext cx="731813" cy="981060"/>
            <a:chOff x="3182877" y="2000530"/>
            <a:chExt cx="731813" cy="981060"/>
          </a:xfrm>
        </p:grpSpPr>
        <p:pic>
          <p:nvPicPr>
            <p:cNvPr id="19" name="Picture 18" descr="Shape, rectangle&#10;&#10;Description automatically generated">
              <a:extLst>
                <a:ext uri="{FF2B5EF4-FFF2-40B4-BE49-F238E27FC236}">
                  <a16:creationId xmlns:a16="http://schemas.microsoft.com/office/drawing/2014/main" id="{7ED68F8D-22D4-BCC4-7572-23F5F9BC339C}"/>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0" name="TextBox 19">
              <a:extLst>
                <a:ext uri="{FF2B5EF4-FFF2-40B4-BE49-F238E27FC236}">
                  <a16:creationId xmlns:a16="http://schemas.microsoft.com/office/drawing/2014/main" id="{47EA1541-D709-AB2B-A023-0E08486C48D3}"/>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1" name="Group 20">
            <a:extLst>
              <a:ext uri="{FF2B5EF4-FFF2-40B4-BE49-F238E27FC236}">
                <a16:creationId xmlns:a16="http://schemas.microsoft.com/office/drawing/2014/main" id="{2AA0FE59-EFD6-57E9-161A-7275D36B4087}"/>
              </a:ext>
            </a:extLst>
          </p:cNvPr>
          <p:cNvGrpSpPr/>
          <p:nvPr/>
        </p:nvGrpSpPr>
        <p:grpSpPr>
          <a:xfrm>
            <a:off x="4404357" y="1832584"/>
            <a:ext cx="715128" cy="2394995"/>
            <a:chOff x="3182877" y="586595"/>
            <a:chExt cx="715128" cy="2394995"/>
          </a:xfrm>
        </p:grpSpPr>
        <p:pic>
          <p:nvPicPr>
            <p:cNvPr id="22" name="Picture 21" descr="Shape, rectangle&#10;&#10;Description automatically generated">
              <a:extLst>
                <a:ext uri="{FF2B5EF4-FFF2-40B4-BE49-F238E27FC236}">
                  <a16:creationId xmlns:a16="http://schemas.microsoft.com/office/drawing/2014/main" id="{C031C4A2-210F-7252-3C39-51DB2125310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3" name="TextBox 22">
              <a:extLst>
                <a:ext uri="{FF2B5EF4-FFF2-40B4-BE49-F238E27FC236}">
                  <a16:creationId xmlns:a16="http://schemas.microsoft.com/office/drawing/2014/main" id="{76BCBC8E-9335-BF58-CA62-E2F6C304F096}"/>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3" name="Rectangle 2">
            <a:extLst>
              <a:ext uri="{FF2B5EF4-FFF2-40B4-BE49-F238E27FC236}">
                <a16:creationId xmlns:a16="http://schemas.microsoft.com/office/drawing/2014/main" id="{41464E98-AD05-CCE4-25A3-47457534E124}"/>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90318816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2472507" y="49942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1992376" y="49942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48BAA1DA-8A6A-4CBF-68AD-73B46C1D3C71}"/>
              </a:ext>
            </a:extLst>
          </p:cNvPr>
          <p:cNvGrpSpPr/>
          <p:nvPr/>
        </p:nvGrpSpPr>
        <p:grpSpPr>
          <a:xfrm>
            <a:off x="8160465" y="3586649"/>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8B2A4C11-5504-AA61-51F8-7397775912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ACFE91D-54CA-1A41-6F97-E9EF607169A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8" name="Group 57">
            <a:extLst>
              <a:ext uri="{FF2B5EF4-FFF2-40B4-BE49-F238E27FC236}">
                <a16:creationId xmlns:a16="http://schemas.microsoft.com/office/drawing/2014/main" id="{E80D3682-CCAB-DE71-317F-91836FA41BFF}"/>
              </a:ext>
            </a:extLst>
          </p:cNvPr>
          <p:cNvGrpSpPr/>
          <p:nvPr/>
        </p:nvGrpSpPr>
        <p:grpSpPr>
          <a:xfrm>
            <a:off x="7653439" y="3586650"/>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22375EF5-9A72-CCD2-F675-F60BFB860C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9D67BF55-3025-3FAA-D6B7-DD38877CAA3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144763662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8160465" y="358664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7653439" y="358665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9174193" y="3584410"/>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8667750" y="358441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4333373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7718117" y="358136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7211091" y="358136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9932833" y="3587279"/>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9452702" y="3587280"/>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89536220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7960364" y="3596190"/>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6658369" y="359027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10377918" y="3587280"/>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9248226" y="360510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78376543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7960364" y="3596190"/>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6987959" y="5588572"/>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10377918" y="3587280"/>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9248226" y="360510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401718872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7472373" y="5597483"/>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6987959" y="5588572"/>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10377918" y="3587280"/>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9248226" y="360510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22869798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10377918" y="3587280"/>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9248226" y="360510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8C7807FF-8FEE-B0BD-1E42-636C68ED66DF}"/>
              </a:ext>
            </a:extLst>
          </p:cNvPr>
          <p:cNvGrpSpPr/>
          <p:nvPr/>
        </p:nvGrpSpPr>
        <p:grpSpPr>
          <a:xfrm>
            <a:off x="7718117" y="3581364"/>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C9A80AD9-147A-EADB-151B-31292B132B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EDF547AB-F9B0-C394-07CC-B4E0814738C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8" name="Group 57">
            <a:extLst>
              <a:ext uri="{FF2B5EF4-FFF2-40B4-BE49-F238E27FC236}">
                <a16:creationId xmlns:a16="http://schemas.microsoft.com/office/drawing/2014/main" id="{940A3DBB-6FBC-2824-42E5-09809F7D2173}"/>
              </a:ext>
            </a:extLst>
          </p:cNvPr>
          <p:cNvGrpSpPr/>
          <p:nvPr/>
        </p:nvGrpSpPr>
        <p:grpSpPr>
          <a:xfrm>
            <a:off x="7211091" y="3581365"/>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01110291-AE2B-CCB0-FCA3-A5B61E0F911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11726102-F03B-2549-5CAA-57DF5777B75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150772370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10377918" y="3587280"/>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9386249" y="558857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8C7807FF-8FEE-B0BD-1E42-636C68ED66DF}"/>
              </a:ext>
            </a:extLst>
          </p:cNvPr>
          <p:cNvGrpSpPr/>
          <p:nvPr/>
        </p:nvGrpSpPr>
        <p:grpSpPr>
          <a:xfrm>
            <a:off x="7718117" y="3581364"/>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C9A80AD9-147A-EADB-151B-31292B132B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EDF547AB-F9B0-C394-07CC-B4E0814738C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8" name="Group 57">
            <a:extLst>
              <a:ext uri="{FF2B5EF4-FFF2-40B4-BE49-F238E27FC236}">
                <a16:creationId xmlns:a16="http://schemas.microsoft.com/office/drawing/2014/main" id="{940A3DBB-6FBC-2824-42E5-09809F7D2173}"/>
              </a:ext>
            </a:extLst>
          </p:cNvPr>
          <p:cNvGrpSpPr/>
          <p:nvPr/>
        </p:nvGrpSpPr>
        <p:grpSpPr>
          <a:xfrm>
            <a:off x="7211091" y="3581365"/>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01110291-AE2B-CCB0-FCA3-A5B61E0F911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11726102-F03B-2549-5CAA-57DF5777B75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206457372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9889913" y="5588572"/>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9386249" y="558857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8C7807FF-8FEE-B0BD-1E42-636C68ED66DF}"/>
              </a:ext>
            </a:extLst>
          </p:cNvPr>
          <p:cNvGrpSpPr/>
          <p:nvPr/>
        </p:nvGrpSpPr>
        <p:grpSpPr>
          <a:xfrm>
            <a:off x="7718117" y="3581364"/>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C9A80AD9-147A-EADB-151B-31292B132B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EDF547AB-F9B0-C394-07CC-B4E0814738C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8" name="Group 57">
            <a:extLst>
              <a:ext uri="{FF2B5EF4-FFF2-40B4-BE49-F238E27FC236}">
                <a16:creationId xmlns:a16="http://schemas.microsoft.com/office/drawing/2014/main" id="{940A3DBB-6FBC-2824-42E5-09809F7D2173}"/>
              </a:ext>
            </a:extLst>
          </p:cNvPr>
          <p:cNvGrpSpPr/>
          <p:nvPr/>
        </p:nvGrpSpPr>
        <p:grpSpPr>
          <a:xfrm>
            <a:off x="7211091" y="3581365"/>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01110291-AE2B-CCB0-FCA3-A5B61E0F911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11726102-F03B-2549-5CAA-57DF5777B75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108602737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8C7807FF-8FEE-B0BD-1E42-636C68ED66DF}"/>
              </a:ext>
            </a:extLst>
          </p:cNvPr>
          <p:cNvGrpSpPr/>
          <p:nvPr/>
        </p:nvGrpSpPr>
        <p:grpSpPr>
          <a:xfrm>
            <a:off x="7718117" y="3581364"/>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C9A80AD9-147A-EADB-151B-31292B132B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EDF547AB-F9B0-C394-07CC-B4E0814738C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8" name="Group 57">
            <a:extLst>
              <a:ext uri="{FF2B5EF4-FFF2-40B4-BE49-F238E27FC236}">
                <a16:creationId xmlns:a16="http://schemas.microsoft.com/office/drawing/2014/main" id="{940A3DBB-6FBC-2824-42E5-09809F7D2173}"/>
              </a:ext>
            </a:extLst>
          </p:cNvPr>
          <p:cNvGrpSpPr/>
          <p:nvPr/>
        </p:nvGrpSpPr>
        <p:grpSpPr>
          <a:xfrm>
            <a:off x="7211091" y="3581365"/>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01110291-AE2B-CCB0-FCA3-A5B61E0F911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11726102-F03B-2549-5CAA-57DF5777B75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8" name="Group 37">
            <a:extLst>
              <a:ext uri="{FF2B5EF4-FFF2-40B4-BE49-F238E27FC236}">
                <a16:creationId xmlns:a16="http://schemas.microsoft.com/office/drawing/2014/main" id="{0AF0FDA7-7C15-6F9E-E895-16DD140560AC}"/>
              </a:ext>
            </a:extLst>
          </p:cNvPr>
          <p:cNvGrpSpPr/>
          <p:nvPr/>
        </p:nvGrpSpPr>
        <p:grpSpPr>
          <a:xfrm>
            <a:off x="9932833" y="358727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CA4D72ED-A4FB-7E32-C886-C1096B58A15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9DD83CB-7B6C-E4A3-DACB-5E840C934D0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3" name="Group 42">
            <a:extLst>
              <a:ext uri="{FF2B5EF4-FFF2-40B4-BE49-F238E27FC236}">
                <a16:creationId xmlns:a16="http://schemas.microsoft.com/office/drawing/2014/main" id="{098AA045-068C-037F-32AA-3372152277AF}"/>
              </a:ext>
            </a:extLst>
          </p:cNvPr>
          <p:cNvGrpSpPr/>
          <p:nvPr/>
        </p:nvGrpSpPr>
        <p:grpSpPr>
          <a:xfrm>
            <a:off x="9452702" y="358728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D935910B-96D1-7557-D109-1BBBB5A1CF8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F978F33-55FC-2FC7-DD22-1C267AF1BE0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322064996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D2EC59A-9CA9-6393-9895-6A071712087A}"/>
              </a:ext>
            </a:extLst>
          </p:cNvPr>
          <p:cNvGrpSpPr/>
          <p:nvPr/>
        </p:nvGrpSpPr>
        <p:grpSpPr>
          <a:xfrm>
            <a:off x="8923030" y="1073460"/>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ECB12C5D-81C5-DA3D-5A7B-638D0677AAF5}"/>
                </a:ext>
              </a:extLst>
            </p:cNvPr>
            <p:cNvPicPr>
              <a:picLocks noChangeAspect="1"/>
            </p:cNvPicPr>
            <p:nvPr/>
          </p:nvPicPr>
          <p:blipFill>
            <a:blip r:embed="rId2"/>
            <a:stretch>
              <a:fillRect/>
            </a:stretch>
          </p:blipFill>
          <p:spPr>
            <a:xfrm>
              <a:off x="3182877" y="-172529"/>
              <a:ext cx="681758" cy="3154119"/>
            </a:xfrm>
            <a:prstGeom prst="rect">
              <a:avLst/>
            </a:prstGeom>
          </p:spPr>
        </p:pic>
        <p:sp>
          <p:nvSpPr>
            <p:cNvPr id="5" name="TextBox 4">
              <a:extLst>
                <a:ext uri="{FF2B5EF4-FFF2-40B4-BE49-F238E27FC236}">
                  <a16:creationId xmlns:a16="http://schemas.microsoft.com/office/drawing/2014/main" id="{D8AB42FD-501F-4A12-6F3B-BC53D18E3D9F}"/>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6" name="Group 5">
            <a:extLst>
              <a:ext uri="{FF2B5EF4-FFF2-40B4-BE49-F238E27FC236}">
                <a16:creationId xmlns:a16="http://schemas.microsoft.com/office/drawing/2014/main" id="{183A2244-0F7C-F33A-BF19-C27ED3B81A22}"/>
              </a:ext>
            </a:extLst>
          </p:cNvPr>
          <p:cNvGrpSpPr/>
          <p:nvPr/>
        </p:nvGrpSpPr>
        <p:grpSpPr>
          <a:xfrm>
            <a:off x="4404357" y="4968839"/>
            <a:ext cx="715128" cy="1497848"/>
            <a:chOff x="3166192" y="1483743"/>
            <a:chExt cx="715128" cy="1497848"/>
          </a:xfrm>
        </p:grpSpPr>
        <p:pic>
          <p:nvPicPr>
            <p:cNvPr id="7" name="Picture 6" descr="Shape, rectangle&#10;&#10;Description automatically generated">
              <a:extLst>
                <a:ext uri="{FF2B5EF4-FFF2-40B4-BE49-F238E27FC236}">
                  <a16:creationId xmlns:a16="http://schemas.microsoft.com/office/drawing/2014/main" id="{2B6B78CB-B3E8-221F-CC54-E1B0316AC16C}"/>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8" name="TextBox 7">
              <a:extLst>
                <a:ext uri="{FF2B5EF4-FFF2-40B4-BE49-F238E27FC236}">
                  <a16:creationId xmlns:a16="http://schemas.microsoft.com/office/drawing/2014/main" id="{735AEA89-CF86-2F89-8854-480F96D26E20}"/>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9" name="Group 8">
            <a:extLst>
              <a:ext uri="{FF2B5EF4-FFF2-40B4-BE49-F238E27FC236}">
                <a16:creationId xmlns:a16="http://schemas.microsoft.com/office/drawing/2014/main" id="{DBB3CD7D-40D6-E461-2933-1F2C504465B5}"/>
              </a:ext>
            </a:extLst>
          </p:cNvPr>
          <p:cNvGrpSpPr/>
          <p:nvPr/>
        </p:nvGrpSpPr>
        <p:grpSpPr>
          <a:xfrm>
            <a:off x="5086115" y="4344963"/>
            <a:ext cx="715128" cy="2136202"/>
            <a:chOff x="3166192" y="845389"/>
            <a:chExt cx="715128" cy="2136202"/>
          </a:xfrm>
        </p:grpSpPr>
        <p:pic>
          <p:nvPicPr>
            <p:cNvPr id="10" name="Picture 9" descr="Shape, rectangle&#10;&#10;Description automatically generated">
              <a:extLst>
                <a:ext uri="{FF2B5EF4-FFF2-40B4-BE49-F238E27FC236}">
                  <a16:creationId xmlns:a16="http://schemas.microsoft.com/office/drawing/2014/main" id="{39ED1109-1802-5918-E364-668EDC40B655}"/>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1" name="TextBox 10">
              <a:extLst>
                <a:ext uri="{FF2B5EF4-FFF2-40B4-BE49-F238E27FC236}">
                  <a16:creationId xmlns:a16="http://schemas.microsoft.com/office/drawing/2014/main" id="{358B22CA-F903-D045-0BFB-BA32356D2A83}"/>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2" name="Group 11">
            <a:extLst>
              <a:ext uri="{FF2B5EF4-FFF2-40B4-BE49-F238E27FC236}">
                <a16:creationId xmlns:a16="http://schemas.microsoft.com/office/drawing/2014/main" id="{50BB74E6-7853-FD67-28F9-F53137EAE199}"/>
              </a:ext>
            </a:extLst>
          </p:cNvPr>
          <p:cNvGrpSpPr/>
          <p:nvPr/>
        </p:nvGrpSpPr>
        <p:grpSpPr>
          <a:xfrm>
            <a:off x="9621473" y="581128"/>
            <a:ext cx="715128" cy="3654451"/>
            <a:chOff x="3182877" y="-672861"/>
            <a:chExt cx="715128" cy="3654451"/>
          </a:xfrm>
        </p:grpSpPr>
        <p:pic>
          <p:nvPicPr>
            <p:cNvPr id="13" name="Picture 12" descr="Shape, rectangle&#10;&#10;Description automatically generated">
              <a:extLst>
                <a:ext uri="{FF2B5EF4-FFF2-40B4-BE49-F238E27FC236}">
                  <a16:creationId xmlns:a16="http://schemas.microsoft.com/office/drawing/2014/main" id="{576AA2DD-138D-C2C7-A703-548C87D40242}"/>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4" name="TextBox 13">
              <a:extLst>
                <a:ext uri="{FF2B5EF4-FFF2-40B4-BE49-F238E27FC236}">
                  <a16:creationId xmlns:a16="http://schemas.microsoft.com/office/drawing/2014/main" id="{4D4D39F3-61BB-716C-860B-9D49263ADED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5" name="Group 14">
            <a:extLst>
              <a:ext uri="{FF2B5EF4-FFF2-40B4-BE49-F238E27FC236}">
                <a16:creationId xmlns:a16="http://schemas.microsoft.com/office/drawing/2014/main" id="{D9A285DC-ACC4-9830-26BB-0ACDDED2583C}"/>
              </a:ext>
            </a:extLst>
          </p:cNvPr>
          <p:cNvGrpSpPr/>
          <p:nvPr/>
        </p:nvGrpSpPr>
        <p:grpSpPr>
          <a:xfrm>
            <a:off x="8241272" y="1478275"/>
            <a:ext cx="731813" cy="2757304"/>
            <a:chOff x="3182877" y="1328468"/>
            <a:chExt cx="731813" cy="1807277"/>
          </a:xfrm>
        </p:grpSpPr>
        <p:pic>
          <p:nvPicPr>
            <p:cNvPr id="16" name="Picture 15" descr="Shape, rectangle&#10;&#10;Description automatically generated">
              <a:extLst>
                <a:ext uri="{FF2B5EF4-FFF2-40B4-BE49-F238E27FC236}">
                  <a16:creationId xmlns:a16="http://schemas.microsoft.com/office/drawing/2014/main" id="{2D67314F-2116-4D3D-3D12-AFEC6DE5EBAB}"/>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17" name="TextBox 16">
              <a:extLst>
                <a:ext uri="{FF2B5EF4-FFF2-40B4-BE49-F238E27FC236}">
                  <a16:creationId xmlns:a16="http://schemas.microsoft.com/office/drawing/2014/main" id="{34A0A560-DC33-697C-C993-90D675E40240}"/>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18" name="Group 17">
            <a:extLst>
              <a:ext uri="{FF2B5EF4-FFF2-40B4-BE49-F238E27FC236}">
                <a16:creationId xmlns:a16="http://schemas.microsoft.com/office/drawing/2014/main" id="{342CEE6D-E192-EF1C-4E2F-A4AA981B5D48}"/>
              </a:ext>
            </a:extLst>
          </p:cNvPr>
          <p:cNvGrpSpPr/>
          <p:nvPr/>
        </p:nvGrpSpPr>
        <p:grpSpPr>
          <a:xfrm>
            <a:off x="3756684" y="5473719"/>
            <a:ext cx="731813" cy="981060"/>
            <a:chOff x="3182877" y="2000530"/>
            <a:chExt cx="731813" cy="981060"/>
          </a:xfrm>
        </p:grpSpPr>
        <p:pic>
          <p:nvPicPr>
            <p:cNvPr id="19" name="Picture 18" descr="Shape, rectangle&#10;&#10;Description automatically generated">
              <a:extLst>
                <a:ext uri="{FF2B5EF4-FFF2-40B4-BE49-F238E27FC236}">
                  <a16:creationId xmlns:a16="http://schemas.microsoft.com/office/drawing/2014/main" id="{7ED68F8D-22D4-BCC4-7572-23F5F9BC339C}"/>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0" name="TextBox 19">
              <a:extLst>
                <a:ext uri="{FF2B5EF4-FFF2-40B4-BE49-F238E27FC236}">
                  <a16:creationId xmlns:a16="http://schemas.microsoft.com/office/drawing/2014/main" id="{47EA1541-D709-AB2B-A023-0E08486C48D3}"/>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1" name="Group 20">
            <a:extLst>
              <a:ext uri="{FF2B5EF4-FFF2-40B4-BE49-F238E27FC236}">
                <a16:creationId xmlns:a16="http://schemas.microsoft.com/office/drawing/2014/main" id="{2AA0FE59-EFD6-57E9-161A-7275D36B4087}"/>
              </a:ext>
            </a:extLst>
          </p:cNvPr>
          <p:cNvGrpSpPr/>
          <p:nvPr/>
        </p:nvGrpSpPr>
        <p:grpSpPr>
          <a:xfrm>
            <a:off x="4404357" y="1832584"/>
            <a:ext cx="715128" cy="2394995"/>
            <a:chOff x="3182877" y="586595"/>
            <a:chExt cx="715128" cy="2394995"/>
          </a:xfrm>
        </p:grpSpPr>
        <p:pic>
          <p:nvPicPr>
            <p:cNvPr id="22" name="Picture 21" descr="Shape, rectangle&#10;&#10;Description automatically generated">
              <a:extLst>
                <a:ext uri="{FF2B5EF4-FFF2-40B4-BE49-F238E27FC236}">
                  <a16:creationId xmlns:a16="http://schemas.microsoft.com/office/drawing/2014/main" id="{C031C4A2-210F-7252-3C39-51DB2125310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3" name="TextBox 22">
              <a:extLst>
                <a:ext uri="{FF2B5EF4-FFF2-40B4-BE49-F238E27FC236}">
                  <a16:creationId xmlns:a16="http://schemas.microsoft.com/office/drawing/2014/main" id="{76BCBC8E-9335-BF58-CA62-E2F6C304F096}"/>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3" name="Rectangle 2">
            <a:extLst>
              <a:ext uri="{FF2B5EF4-FFF2-40B4-BE49-F238E27FC236}">
                <a16:creationId xmlns:a16="http://schemas.microsoft.com/office/drawing/2014/main" id="{DBE4D958-1F55-42B2-7991-3446D57DFB8B}"/>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70322426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7718117" y="358136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7211091" y="358136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9932833" y="3587279"/>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9452702" y="3587280"/>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60362303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7718117" y="358136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9932833" y="3587279"/>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9452702" y="3587280"/>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A98A4B9B-FF20-CD0C-DC53-B4481E8319FC}"/>
              </a:ext>
            </a:extLst>
          </p:cNvPr>
          <p:cNvGrpSpPr/>
          <p:nvPr/>
        </p:nvGrpSpPr>
        <p:grpSpPr>
          <a:xfrm>
            <a:off x="7667092" y="536243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826F940A-02F6-F91E-DC7E-FF7CC75E6A0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072855ED-60BE-6FEF-4781-DD26205B74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275233084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7718117" y="358136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9932833" y="3587279"/>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A98A4B9B-FF20-CD0C-DC53-B4481E8319FC}"/>
              </a:ext>
            </a:extLst>
          </p:cNvPr>
          <p:cNvGrpSpPr/>
          <p:nvPr/>
        </p:nvGrpSpPr>
        <p:grpSpPr>
          <a:xfrm>
            <a:off x="7667092" y="536243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826F940A-02F6-F91E-DC7E-FF7CC75E6A0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072855ED-60BE-6FEF-4781-DD26205B74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3" name="Group 42">
            <a:extLst>
              <a:ext uri="{FF2B5EF4-FFF2-40B4-BE49-F238E27FC236}">
                <a16:creationId xmlns:a16="http://schemas.microsoft.com/office/drawing/2014/main" id="{450F0744-9B0E-57A2-B4C5-0715FC850D43}"/>
              </a:ext>
            </a:extLst>
          </p:cNvPr>
          <p:cNvGrpSpPr/>
          <p:nvPr/>
        </p:nvGrpSpPr>
        <p:grpSpPr>
          <a:xfrm>
            <a:off x="8167421" y="5368082"/>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4AD4E2EC-8992-2660-2CE7-6DBB22D51FFA}"/>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CA7F9936-FF45-E1CD-AE32-322ACCAB5D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86327278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7718117" y="358136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A98A4B9B-FF20-CD0C-DC53-B4481E8319FC}"/>
              </a:ext>
            </a:extLst>
          </p:cNvPr>
          <p:cNvGrpSpPr/>
          <p:nvPr/>
        </p:nvGrpSpPr>
        <p:grpSpPr>
          <a:xfrm>
            <a:off x="7667092" y="536243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826F940A-02F6-F91E-DC7E-FF7CC75E6A0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072855ED-60BE-6FEF-4781-DD26205B74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3" name="Group 42">
            <a:extLst>
              <a:ext uri="{FF2B5EF4-FFF2-40B4-BE49-F238E27FC236}">
                <a16:creationId xmlns:a16="http://schemas.microsoft.com/office/drawing/2014/main" id="{450F0744-9B0E-57A2-B4C5-0715FC850D43}"/>
              </a:ext>
            </a:extLst>
          </p:cNvPr>
          <p:cNvGrpSpPr/>
          <p:nvPr/>
        </p:nvGrpSpPr>
        <p:grpSpPr>
          <a:xfrm>
            <a:off x="8167421" y="5368082"/>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4AD4E2EC-8992-2660-2CE7-6DBB22D51FFA}"/>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CA7F9936-FF45-E1CD-AE32-322ACCAB5D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0CBE3B04-D29E-6A0F-58C1-1BAD5B6D2E90}"/>
              </a:ext>
            </a:extLst>
          </p:cNvPr>
          <p:cNvGrpSpPr/>
          <p:nvPr/>
        </p:nvGrpSpPr>
        <p:grpSpPr>
          <a:xfrm>
            <a:off x="8667750" y="536096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CE370351-93A8-61F3-2D3D-7CF7732B19B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6F6084FA-692A-2B7A-54B5-FFB14FAE694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43490009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A98A4B9B-FF20-CD0C-DC53-B4481E8319FC}"/>
              </a:ext>
            </a:extLst>
          </p:cNvPr>
          <p:cNvGrpSpPr/>
          <p:nvPr/>
        </p:nvGrpSpPr>
        <p:grpSpPr>
          <a:xfrm>
            <a:off x="7667092" y="536243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826F940A-02F6-F91E-DC7E-FF7CC75E6A0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072855ED-60BE-6FEF-4781-DD26205B74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3" name="Group 42">
            <a:extLst>
              <a:ext uri="{FF2B5EF4-FFF2-40B4-BE49-F238E27FC236}">
                <a16:creationId xmlns:a16="http://schemas.microsoft.com/office/drawing/2014/main" id="{450F0744-9B0E-57A2-B4C5-0715FC850D43}"/>
              </a:ext>
            </a:extLst>
          </p:cNvPr>
          <p:cNvGrpSpPr/>
          <p:nvPr/>
        </p:nvGrpSpPr>
        <p:grpSpPr>
          <a:xfrm>
            <a:off x="8167421" y="5368082"/>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4AD4E2EC-8992-2660-2CE7-6DBB22D51FFA}"/>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CA7F9936-FF45-E1CD-AE32-322ACCAB5D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0CBE3B04-D29E-6A0F-58C1-1BAD5B6D2E90}"/>
              </a:ext>
            </a:extLst>
          </p:cNvPr>
          <p:cNvGrpSpPr/>
          <p:nvPr/>
        </p:nvGrpSpPr>
        <p:grpSpPr>
          <a:xfrm>
            <a:off x="8667750" y="536096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CE370351-93A8-61F3-2D3D-7CF7732B19B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6F6084FA-692A-2B7A-54B5-FFB14FAE694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001330A3-743E-85F5-DC3F-3C8788813439}"/>
              </a:ext>
            </a:extLst>
          </p:cNvPr>
          <p:cNvGrpSpPr/>
          <p:nvPr/>
        </p:nvGrpSpPr>
        <p:grpSpPr>
          <a:xfrm>
            <a:off x="9168079" y="5360967"/>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53FAC238-61AF-06B9-F3FC-C83511FE61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70E960E8-F18B-562E-E519-80F2CA11B69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265174611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4547983" y="6050237"/>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3031094" y="605170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4047654" y="6050237"/>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3547325" y="605735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3016104" y="393835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47907777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4547983" y="6050237"/>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3031094" y="605170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4047654" y="6050237"/>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3547325" y="605735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8357205" y="4292297"/>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00432223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4547983" y="6050237"/>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3031094" y="605170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4047654" y="6050237"/>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3547325" y="605735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5070731" y="6050237"/>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59231418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2515090" y="605023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2034959" y="605023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E54040C8-B96C-FF31-484A-6F3E5D905DFB}"/>
              </a:ext>
            </a:extLst>
          </p:cNvPr>
          <p:cNvGrpSpPr/>
          <p:nvPr/>
        </p:nvGrpSpPr>
        <p:grpSpPr>
          <a:xfrm>
            <a:off x="1515964" y="605023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392FB20-6805-5070-CDFA-179AD257414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98DEC0DB-C1AC-6C72-159B-7948DD454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02E777CF-0252-6F98-9857-057554A31CFD}"/>
              </a:ext>
            </a:extLst>
          </p:cNvPr>
          <p:cNvGrpSpPr/>
          <p:nvPr/>
        </p:nvGrpSpPr>
        <p:grpSpPr>
          <a:xfrm>
            <a:off x="1035833" y="605023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00771600-B33A-06DA-0F2A-541E66AE2F2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5A57980-A70F-81EE-E089-41002D9E98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C95BFDC4-82C2-CD21-E542-2472FCCFE302}"/>
              </a:ext>
            </a:extLst>
          </p:cNvPr>
          <p:cNvGrpSpPr/>
          <p:nvPr/>
        </p:nvGrpSpPr>
        <p:grpSpPr>
          <a:xfrm>
            <a:off x="4547983" y="6050237"/>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E19CF3D3-8FC0-0A60-27CD-AFFD49312BD6}"/>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088C0ED-BA05-3603-7772-1CBD5716D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F36689E2-F259-EB75-F093-C23F7693024B}"/>
              </a:ext>
            </a:extLst>
          </p:cNvPr>
          <p:cNvGrpSpPr/>
          <p:nvPr/>
        </p:nvGrpSpPr>
        <p:grpSpPr>
          <a:xfrm>
            <a:off x="3031094" y="605170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65D940F9-790D-F1F7-2A2A-DFEDF885CEBD}"/>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4748E147-D9C0-7AFC-CDE7-B9E984266F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6" name="Group 45">
            <a:extLst>
              <a:ext uri="{FF2B5EF4-FFF2-40B4-BE49-F238E27FC236}">
                <a16:creationId xmlns:a16="http://schemas.microsoft.com/office/drawing/2014/main" id="{5D95A25B-11A8-FD71-BB08-C60032509A91}"/>
              </a:ext>
            </a:extLst>
          </p:cNvPr>
          <p:cNvGrpSpPr/>
          <p:nvPr/>
        </p:nvGrpSpPr>
        <p:grpSpPr>
          <a:xfrm>
            <a:off x="4047654" y="6050237"/>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F210753-B748-AA5C-0861-BD0817EC018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FFF0658-AE95-2F47-0C3E-E8D20592B5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9" name="Group 48">
            <a:extLst>
              <a:ext uri="{FF2B5EF4-FFF2-40B4-BE49-F238E27FC236}">
                <a16:creationId xmlns:a16="http://schemas.microsoft.com/office/drawing/2014/main" id="{8DC71B27-A0B2-3802-4536-134D99C926FA}"/>
              </a:ext>
            </a:extLst>
          </p:cNvPr>
          <p:cNvGrpSpPr/>
          <p:nvPr/>
        </p:nvGrpSpPr>
        <p:grpSpPr>
          <a:xfrm>
            <a:off x="3547325" y="605735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5EB2CDFF-8E0D-FE22-11D7-52B2531E534D}"/>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5722C09-6B94-BC44-B191-FE4015DCB1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E2CD6B3C-8BCA-88F1-BFB4-15BA6CFA1497}"/>
              </a:ext>
            </a:extLst>
          </p:cNvPr>
          <p:cNvGrpSpPr/>
          <p:nvPr/>
        </p:nvGrpSpPr>
        <p:grpSpPr>
          <a:xfrm>
            <a:off x="5070731" y="6050237"/>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ABFFFE4-2CDE-B602-07BF-4DECC739D41B}"/>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7BABB2A2-6841-4E02-A7B2-12C8C5E8840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8127964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0">
        <p159:morph option="byChar"/>
      </p:transition>
    </mc:Choice>
    <mc:Fallback xmlns="">
      <p:transition>
        <p:fade/>
      </p:transition>
    </mc:Fallback>
  </mc:AlternateContent>
</p:sld>
</file>

<file path=ppt/slides/slide1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55" name="TextBox 54">
            <a:extLst>
              <a:ext uri="{FF2B5EF4-FFF2-40B4-BE49-F238E27FC236}">
                <a16:creationId xmlns:a16="http://schemas.microsoft.com/office/drawing/2014/main" id="{894910E9-38AA-1E53-FE47-2E1A7B7B4129}"/>
              </a:ext>
            </a:extLst>
          </p:cNvPr>
          <p:cNvSpPr txBox="1"/>
          <p:nvPr/>
        </p:nvSpPr>
        <p:spPr>
          <a:xfrm>
            <a:off x="7193679" y="4308655"/>
            <a:ext cx="2858537"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 * 2 = 4</a:t>
            </a:r>
          </a:p>
        </p:txBody>
      </p:sp>
    </p:spTree>
    <p:extLst>
      <p:ext uri="{BB962C8B-B14F-4D97-AF65-F5344CB8AC3E}">
        <p14:creationId xmlns:p14="http://schemas.microsoft.com/office/powerpoint/2010/main" val="290058586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D2EC59A-9CA9-6393-9895-6A071712087A}"/>
              </a:ext>
            </a:extLst>
          </p:cNvPr>
          <p:cNvGrpSpPr/>
          <p:nvPr/>
        </p:nvGrpSpPr>
        <p:grpSpPr>
          <a:xfrm>
            <a:off x="8923030" y="1073460"/>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ECB12C5D-81C5-DA3D-5A7B-638D0677AAF5}"/>
                </a:ext>
              </a:extLst>
            </p:cNvPr>
            <p:cNvPicPr>
              <a:picLocks noChangeAspect="1"/>
            </p:cNvPicPr>
            <p:nvPr/>
          </p:nvPicPr>
          <p:blipFill>
            <a:blip r:embed="rId2"/>
            <a:stretch>
              <a:fillRect/>
            </a:stretch>
          </p:blipFill>
          <p:spPr>
            <a:xfrm>
              <a:off x="3182877" y="-172529"/>
              <a:ext cx="681758" cy="3154119"/>
            </a:xfrm>
            <a:prstGeom prst="rect">
              <a:avLst/>
            </a:prstGeom>
          </p:spPr>
        </p:pic>
        <p:sp>
          <p:nvSpPr>
            <p:cNvPr id="5" name="TextBox 4">
              <a:extLst>
                <a:ext uri="{FF2B5EF4-FFF2-40B4-BE49-F238E27FC236}">
                  <a16:creationId xmlns:a16="http://schemas.microsoft.com/office/drawing/2014/main" id="{D8AB42FD-501F-4A12-6F3B-BC53D18E3D9F}"/>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6" name="Group 5">
            <a:extLst>
              <a:ext uri="{FF2B5EF4-FFF2-40B4-BE49-F238E27FC236}">
                <a16:creationId xmlns:a16="http://schemas.microsoft.com/office/drawing/2014/main" id="{183A2244-0F7C-F33A-BF19-C27ED3B81A22}"/>
              </a:ext>
            </a:extLst>
          </p:cNvPr>
          <p:cNvGrpSpPr/>
          <p:nvPr/>
        </p:nvGrpSpPr>
        <p:grpSpPr>
          <a:xfrm>
            <a:off x="4404357" y="4968839"/>
            <a:ext cx="715128" cy="1497848"/>
            <a:chOff x="3166192" y="1483743"/>
            <a:chExt cx="715128" cy="1497848"/>
          </a:xfrm>
        </p:grpSpPr>
        <p:pic>
          <p:nvPicPr>
            <p:cNvPr id="7" name="Picture 6" descr="Shape, rectangle&#10;&#10;Description automatically generated">
              <a:extLst>
                <a:ext uri="{FF2B5EF4-FFF2-40B4-BE49-F238E27FC236}">
                  <a16:creationId xmlns:a16="http://schemas.microsoft.com/office/drawing/2014/main" id="{2B6B78CB-B3E8-221F-CC54-E1B0316AC16C}"/>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8" name="TextBox 7">
              <a:extLst>
                <a:ext uri="{FF2B5EF4-FFF2-40B4-BE49-F238E27FC236}">
                  <a16:creationId xmlns:a16="http://schemas.microsoft.com/office/drawing/2014/main" id="{735AEA89-CF86-2F89-8854-480F96D26E20}"/>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9" name="Group 8">
            <a:extLst>
              <a:ext uri="{FF2B5EF4-FFF2-40B4-BE49-F238E27FC236}">
                <a16:creationId xmlns:a16="http://schemas.microsoft.com/office/drawing/2014/main" id="{DBB3CD7D-40D6-E461-2933-1F2C504465B5}"/>
              </a:ext>
            </a:extLst>
          </p:cNvPr>
          <p:cNvGrpSpPr/>
          <p:nvPr/>
        </p:nvGrpSpPr>
        <p:grpSpPr>
          <a:xfrm>
            <a:off x="5086115" y="4344963"/>
            <a:ext cx="715128" cy="2136202"/>
            <a:chOff x="3166192" y="845389"/>
            <a:chExt cx="715128" cy="2136202"/>
          </a:xfrm>
        </p:grpSpPr>
        <p:pic>
          <p:nvPicPr>
            <p:cNvPr id="10" name="Picture 9" descr="Shape, rectangle&#10;&#10;Description automatically generated">
              <a:extLst>
                <a:ext uri="{FF2B5EF4-FFF2-40B4-BE49-F238E27FC236}">
                  <a16:creationId xmlns:a16="http://schemas.microsoft.com/office/drawing/2014/main" id="{39ED1109-1802-5918-E364-668EDC40B655}"/>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1" name="TextBox 10">
              <a:extLst>
                <a:ext uri="{FF2B5EF4-FFF2-40B4-BE49-F238E27FC236}">
                  <a16:creationId xmlns:a16="http://schemas.microsoft.com/office/drawing/2014/main" id="{358B22CA-F903-D045-0BFB-BA32356D2A83}"/>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2" name="Group 11">
            <a:extLst>
              <a:ext uri="{FF2B5EF4-FFF2-40B4-BE49-F238E27FC236}">
                <a16:creationId xmlns:a16="http://schemas.microsoft.com/office/drawing/2014/main" id="{50BB74E6-7853-FD67-28F9-F53137EAE199}"/>
              </a:ext>
            </a:extLst>
          </p:cNvPr>
          <p:cNvGrpSpPr/>
          <p:nvPr/>
        </p:nvGrpSpPr>
        <p:grpSpPr>
          <a:xfrm>
            <a:off x="9621473" y="581128"/>
            <a:ext cx="715128" cy="3654451"/>
            <a:chOff x="3182877" y="-672861"/>
            <a:chExt cx="715128" cy="3654451"/>
          </a:xfrm>
        </p:grpSpPr>
        <p:pic>
          <p:nvPicPr>
            <p:cNvPr id="13" name="Picture 12" descr="Shape, rectangle&#10;&#10;Description automatically generated">
              <a:extLst>
                <a:ext uri="{FF2B5EF4-FFF2-40B4-BE49-F238E27FC236}">
                  <a16:creationId xmlns:a16="http://schemas.microsoft.com/office/drawing/2014/main" id="{576AA2DD-138D-C2C7-A703-548C87D40242}"/>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4" name="TextBox 13">
              <a:extLst>
                <a:ext uri="{FF2B5EF4-FFF2-40B4-BE49-F238E27FC236}">
                  <a16:creationId xmlns:a16="http://schemas.microsoft.com/office/drawing/2014/main" id="{4D4D39F3-61BB-716C-860B-9D49263ADED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5" name="Group 14">
            <a:extLst>
              <a:ext uri="{FF2B5EF4-FFF2-40B4-BE49-F238E27FC236}">
                <a16:creationId xmlns:a16="http://schemas.microsoft.com/office/drawing/2014/main" id="{D9A285DC-ACC4-9830-26BB-0ACDDED2583C}"/>
              </a:ext>
            </a:extLst>
          </p:cNvPr>
          <p:cNvGrpSpPr/>
          <p:nvPr/>
        </p:nvGrpSpPr>
        <p:grpSpPr>
          <a:xfrm>
            <a:off x="8241272" y="1478275"/>
            <a:ext cx="731813" cy="2757304"/>
            <a:chOff x="3182877" y="1328468"/>
            <a:chExt cx="731813" cy="1807277"/>
          </a:xfrm>
        </p:grpSpPr>
        <p:pic>
          <p:nvPicPr>
            <p:cNvPr id="16" name="Picture 15" descr="Shape, rectangle&#10;&#10;Description automatically generated">
              <a:extLst>
                <a:ext uri="{FF2B5EF4-FFF2-40B4-BE49-F238E27FC236}">
                  <a16:creationId xmlns:a16="http://schemas.microsoft.com/office/drawing/2014/main" id="{2D67314F-2116-4D3D-3D12-AFEC6DE5EBAB}"/>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17" name="TextBox 16">
              <a:extLst>
                <a:ext uri="{FF2B5EF4-FFF2-40B4-BE49-F238E27FC236}">
                  <a16:creationId xmlns:a16="http://schemas.microsoft.com/office/drawing/2014/main" id="{34A0A560-DC33-697C-C993-90D675E40240}"/>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18" name="Group 17">
            <a:extLst>
              <a:ext uri="{FF2B5EF4-FFF2-40B4-BE49-F238E27FC236}">
                <a16:creationId xmlns:a16="http://schemas.microsoft.com/office/drawing/2014/main" id="{342CEE6D-E192-EF1C-4E2F-A4AA981B5D48}"/>
              </a:ext>
            </a:extLst>
          </p:cNvPr>
          <p:cNvGrpSpPr/>
          <p:nvPr/>
        </p:nvGrpSpPr>
        <p:grpSpPr>
          <a:xfrm>
            <a:off x="3756684" y="5473719"/>
            <a:ext cx="731813" cy="981060"/>
            <a:chOff x="3182877" y="2000530"/>
            <a:chExt cx="731813" cy="981060"/>
          </a:xfrm>
        </p:grpSpPr>
        <p:pic>
          <p:nvPicPr>
            <p:cNvPr id="19" name="Picture 18" descr="Shape, rectangle&#10;&#10;Description automatically generated">
              <a:extLst>
                <a:ext uri="{FF2B5EF4-FFF2-40B4-BE49-F238E27FC236}">
                  <a16:creationId xmlns:a16="http://schemas.microsoft.com/office/drawing/2014/main" id="{7ED68F8D-22D4-BCC4-7572-23F5F9BC339C}"/>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0" name="TextBox 19">
              <a:extLst>
                <a:ext uri="{FF2B5EF4-FFF2-40B4-BE49-F238E27FC236}">
                  <a16:creationId xmlns:a16="http://schemas.microsoft.com/office/drawing/2014/main" id="{47EA1541-D709-AB2B-A023-0E08486C48D3}"/>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1" name="Group 20">
            <a:extLst>
              <a:ext uri="{FF2B5EF4-FFF2-40B4-BE49-F238E27FC236}">
                <a16:creationId xmlns:a16="http://schemas.microsoft.com/office/drawing/2014/main" id="{2AA0FE59-EFD6-57E9-161A-7275D36B4087}"/>
              </a:ext>
            </a:extLst>
          </p:cNvPr>
          <p:cNvGrpSpPr/>
          <p:nvPr/>
        </p:nvGrpSpPr>
        <p:grpSpPr>
          <a:xfrm>
            <a:off x="5792901" y="4092303"/>
            <a:ext cx="715128" cy="2394995"/>
            <a:chOff x="3182877" y="586595"/>
            <a:chExt cx="715128" cy="2394995"/>
          </a:xfrm>
        </p:grpSpPr>
        <p:pic>
          <p:nvPicPr>
            <p:cNvPr id="22" name="Picture 21" descr="Shape, rectangle&#10;&#10;Description automatically generated">
              <a:extLst>
                <a:ext uri="{FF2B5EF4-FFF2-40B4-BE49-F238E27FC236}">
                  <a16:creationId xmlns:a16="http://schemas.microsoft.com/office/drawing/2014/main" id="{C031C4A2-210F-7252-3C39-51DB2125310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3" name="TextBox 22">
              <a:extLst>
                <a:ext uri="{FF2B5EF4-FFF2-40B4-BE49-F238E27FC236}">
                  <a16:creationId xmlns:a16="http://schemas.microsoft.com/office/drawing/2014/main" id="{76BCBC8E-9335-BF58-CA62-E2F6C304F096}"/>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3" name="Rectangle 2">
            <a:extLst>
              <a:ext uri="{FF2B5EF4-FFF2-40B4-BE49-F238E27FC236}">
                <a16:creationId xmlns:a16="http://schemas.microsoft.com/office/drawing/2014/main" id="{882E3D85-CCF0-6441-D939-9017CBDAD3B3}"/>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306468840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2532980" y="290512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2018608" y="2905123"/>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1488775" y="2902653"/>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991254" y="2905126"/>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271377632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par>
                                <p:cTn id="9" presetID="1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p:tgtEl>
                                          <p:spTgt spid="7"/>
                                        </p:tgtEl>
                                        <p:attrNameLst>
                                          <p:attrName>ppt_y</p:attrName>
                                        </p:attrNameLst>
                                      </p:cBhvr>
                                      <p:tavLst>
                                        <p:tav tm="0">
                                          <p:val>
                                            <p:strVal val="#ppt_y+#ppt_h*1.125000"/>
                                          </p:val>
                                        </p:tav>
                                        <p:tav tm="100000">
                                          <p:val>
                                            <p:strVal val="#ppt_y"/>
                                          </p:val>
                                        </p:tav>
                                      </p:tavLst>
                                    </p:anim>
                                    <p:animEffect transition="in" filter="wipe(up)">
                                      <p:cBhvr>
                                        <p:cTn id="12" dur="500"/>
                                        <p:tgtEl>
                                          <p:spTgt spid="7"/>
                                        </p:tgtEl>
                                      </p:cBhvr>
                                    </p:animEffect>
                                  </p:childTnLst>
                                </p:cTn>
                              </p:par>
                              <p:par>
                                <p:cTn id="13" presetID="12" presetClass="entr" presetSubtype="4"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p:tgtEl>
                                          <p:spTgt spid="10"/>
                                        </p:tgtEl>
                                        <p:attrNameLst>
                                          <p:attrName>ppt_y</p:attrName>
                                        </p:attrNameLst>
                                      </p:cBhvr>
                                      <p:tavLst>
                                        <p:tav tm="0">
                                          <p:val>
                                            <p:strVal val="#ppt_y+#ppt_h*1.125000"/>
                                          </p:val>
                                        </p:tav>
                                        <p:tav tm="100000">
                                          <p:val>
                                            <p:strVal val="#ppt_y"/>
                                          </p:val>
                                        </p:tav>
                                      </p:tavLst>
                                    </p:anim>
                                    <p:animEffect transition="in" filter="wipe(up)">
                                      <p:cBhvr>
                                        <p:cTn id="16" dur="500"/>
                                        <p:tgtEl>
                                          <p:spTgt spid="10"/>
                                        </p:tgtEl>
                                      </p:cBhvr>
                                    </p:animEffect>
                                  </p:childTnLst>
                                </p:cTn>
                              </p:par>
                              <p:par>
                                <p:cTn id="17" presetID="12" presetClass="entr" presetSubtype="4" fill="hold" nodeType="with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500"/>
                                        <p:tgtEl>
                                          <p:spTgt spid="35"/>
                                        </p:tgtEl>
                                        <p:attrNameLst>
                                          <p:attrName>ppt_y</p:attrName>
                                        </p:attrNameLst>
                                      </p:cBhvr>
                                      <p:tavLst>
                                        <p:tav tm="0">
                                          <p:val>
                                            <p:strVal val="#ppt_y+#ppt_h*1.125000"/>
                                          </p:val>
                                        </p:tav>
                                        <p:tav tm="100000">
                                          <p:val>
                                            <p:strVal val="#ppt_y"/>
                                          </p:val>
                                        </p:tav>
                                      </p:tavLst>
                                    </p:anim>
                                    <p:animEffect transition="in" filter="wipe(up)">
                                      <p:cBhvr>
                                        <p:cTn id="20"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2538092" y="389086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2023720" y="389086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1493887" y="388839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996366" y="3890869"/>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4574933" y="2895463"/>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4060561" y="2895462"/>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3530728" y="2892992"/>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3033207" y="2895465"/>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135561029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p:tgtEl>
                                          <p:spTgt spid="38"/>
                                        </p:tgtEl>
                                        <p:attrNameLst>
                                          <p:attrName>ppt_y</p:attrName>
                                        </p:attrNameLst>
                                      </p:cBhvr>
                                      <p:tavLst>
                                        <p:tav tm="0">
                                          <p:val>
                                            <p:strVal val="#ppt_y+#ppt_h*1.125000"/>
                                          </p:val>
                                        </p:tav>
                                        <p:tav tm="100000">
                                          <p:val>
                                            <p:strVal val="#ppt_y"/>
                                          </p:val>
                                        </p:tav>
                                      </p:tavLst>
                                    </p:anim>
                                    <p:animEffect transition="in" filter="wipe(up)">
                                      <p:cBhvr>
                                        <p:cTn id="8" dur="500"/>
                                        <p:tgtEl>
                                          <p:spTgt spid="38"/>
                                        </p:tgtEl>
                                      </p:cBhvr>
                                    </p:animEffect>
                                  </p:childTnLst>
                                </p:cTn>
                              </p:par>
                              <p:par>
                                <p:cTn id="9" presetID="12" presetClass="entr" presetSubtype="4" fill="hold" nodeType="withEffect">
                                  <p:stCondLst>
                                    <p:cond delay="0"/>
                                  </p:stCondLst>
                                  <p:childTnLst>
                                    <p:set>
                                      <p:cBhvr>
                                        <p:cTn id="10" dur="1" fill="hold">
                                          <p:stCondLst>
                                            <p:cond delay="0"/>
                                          </p:stCondLst>
                                        </p:cTn>
                                        <p:tgtEl>
                                          <p:spTgt spid="43"/>
                                        </p:tgtEl>
                                        <p:attrNameLst>
                                          <p:attrName>style.visibility</p:attrName>
                                        </p:attrNameLst>
                                      </p:cBhvr>
                                      <p:to>
                                        <p:strVal val="visible"/>
                                      </p:to>
                                    </p:set>
                                    <p:anim calcmode="lin" valueType="num">
                                      <p:cBhvr additive="base">
                                        <p:cTn id="11" dur="500"/>
                                        <p:tgtEl>
                                          <p:spTgt spid="43"/>
                                        </p:tgtEl>
                                        <p:attrNameLst>
                                          <p:attrName>ppt_y</p:attrName>
                                        </p:attrNameLst>
                                      </p:cBhvr>
                                      <p:tavLst>
                                        <p:tav tm="0">
                                          <p:val>
                                            <p:strVal val="#ppt_y+#ppt_h*1.125000"/>
                                          </p:val>
                                        </p:tav>
                                        <p:tav tm="100000">
                                          <p:val>
                                            <p:strVal val="#ppt_y"/>
                                          </p:val>
                                        </p:tav>
                                      </p:tavLst>
                                    </p:anim>
                                    <p:animEffect transition="in" filter="wipe(up)">
                                      <p:cBhvr>
                                        <p:cTn id="12" dur="500"/>
                                        <p:tgtEl>
                                          <p:spTgt spid="43"/>
                                        </p:tgtEl>
                                      </p:cBhvr>
                                    </p:animEffect>
                                  </p:childTnLst>
                                </p:cTn>
                              </p:par>
                              <p:par>
                                <p:cTn id="13" presetID="12" presetClass="entr" presetSubtype="4" fill="hold" nodeType="withEffect">
                                  <p:stCondLst>
                                    <p:cond delay="0"/>
                                  </p:stCondLst>
                                  <p:childTnLst>
                                    <p:set>
                                      <p:cBhvr>
                                        <p:cTn id="14" dur="1" fill="hold">
                                          <p:stCondLst>
                                            <p:cond delay="0"/>
                                          </p:stCondLst>
                                        </p:cTn>
                                        <p:tgtEl>
                                          <p:spTgt spid="46"/>
                                        </p:tgtEl>
                                        <p:attrNameLst>
                                          <p:attrName>style.visibility</p:attrName>
                                        </p:attrNameLst>
                                      </p:cBhvr>
                                      <p:to>
                                        <p:strVal val="visible"/>
                                      </p:to>
                                    </p:set>
                                    <p:anim calcmode="lin" valueType="num">
                                      <p:cBhvr additive="base">
                                        <p:cTn id="15" dur="500"/>
                                        <p:tgtEl>
                                          <p:spTgt spid="46"/>
                                        </p:tgtEl>
                                        <p:attrNameLst>
                                          <p:attrName>ppt_y</p:attrName>
                                        </p:attrNameLst>
                                      </p:cBhvr>
                                      <p:tavLst>
                                        <p:tav tm="0">
                                          <p:val>
                                            <p:strVal val="#ppt_y+#ppt_h*1.125000"/>
                                          </p:val>
                                        </p:tav>
                                        <p:tav tm="100000">
                                          <p:val>
                                            <p:strVal val="#ppt_y"/>
                                          </p:val>
                                        </p:tav>
                                      </p:tavLst>
                                    </p:anim>
                                    <p:animEffect transition="in" filter="wipe(up)">
                                      <p:cBhvr>
                                        <p:cTn id="16" dur="500"/>
                                        <p:tgtEl>
                                          <p:spTgt spid="46"/>
                                        </p:tgtEl>
                                      </p:cBhvr>
                                    </p:animEffect>
                                  </p:childTnLst>
                                </p:cTn>
                              </p:par>
                              <p:par>
                                <p:cTn id="17" presetID="12" presetClass="entr" presetSubtype="4" fill="hold" nodeType="withEffect">
                                  <p:stCondLst>
                                    <p:cond delay="0"/>
                                  </p:stCondLst>
                                  <p:childTnLst>
                                    <p:set>
                                      <p:cBhvr>
                                        <p:cTn id="18" dur="1" fill="hold">
                                          <p:stCondLst>
                                            <p:cond delay="0"/>
                                          </p:stCondLst>
                                        </p:cTn>
                                        <p:tgtEl>
                                          <p:spTgt spid="49"/>
                                        </p:tgtEl>
                                        <p:attrNameLst>
                                          <p:attrName>style.visibility</p:attrName>
                                        </p:attrNameLst>
                                      </p:cBhvr>
                                      <p:to>
                                        <p:strVal val="visible"/>
                                      </p:to>
                                    </p:set>
                                    <p:anim calcmode="lin" valueType="num">
                                      <p:cBhvr additive="base">
                                        <p:cTn id="19" dur="500"/>
                                        <p:tgtEl>
                                          <p:spTgt spid="49"/>
                                        </p:tgtEl>
                                        <p:attrNameLst>
                                          <p:attrName>ppt_y</p:attrName>
                                        </p:attrNameLst>
                                      </p:cBhvr>
                                      <p:tavLst>
                                        <p:tav tm="0">
                                          <p:val>
                                            <p:strVal val="#ppt_y+#ppt_h*1.125000"/>
                                          </p:val>
                                        </p:tav>
                                        <p:tav tm="100000">
                                          <p:val>
                                            <p:strVal val="#ppt_y"/>
                                          </p:val>
                                        </p:tav>
                                      </p:tavLst>
                                    </p:anim>
                                    <p:animEffect transition="in" filter="wipe(up)">
                                      <p:cBhvr>
                                        <p:cTn id="20"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2538092" y="389086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2023720" y="389086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1493887" y="388839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996366" y="3890869"/>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2538092" y="5044736"/>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2023720" y="504473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1493887" y="5042265"/>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996366" y="5044738"/>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5F90FFE2-8FC3-2732-147F-BDB21078B302}"/>
              </a:ext>
            </a:extLst>
          </p:cNvPr>
          <p:cNvGrpSpPr/>
          <p:nvPr/>
        </p:nvGrpSpPr>
        <p:grpSpPr>
          <a:xfrm>
            <a:off x="5103756" y="2895463"/>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98D898DC-2DD1-A5FA-94B2-F527A4DE592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43DEB889-AC47-183D-22E3-DA3E7C488F0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90027511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p:tgtEl>
                                          <p:spTgt spid="52"/>
                                        </p:tgtEl>
                                        <p:attrNameLst>
                                          <p:attrName>ppt_y</p:attrName>
                                        </p:attrNameLst>
                                      </p:cBhvr>
                                      <p:tavLst>
                                        <p:tav tm="0">
                                          <p:val>
                                            <p:strVal val="#ppt_y+#ppt_h*1.125000"/>
                                          </p:val>
                                        </p:tav>
                                        <p:tav tm="100000">
                                          <p:val>
                                            <p:strVal val="#ppt_y"/>
                                          </p:val>
                                        </p:tav>
                                      </p:tavLst>
                                    </p:anim>
                                    <p:animEffect transition="in" filter="wipe(up)">
                                      <p:cBhvr>
                                        <p:cTn id="8"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2538092" y="389086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2023720" y="389086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1493887" y="388839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996366" y="3890869"/>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2538092" y="5044736"/>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2023720" y="504473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1493887" y="5042265"/>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996366" y="5044738"/>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57046010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2538092" y="5044736"/>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2023720" y="504473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1493887" y="5042265"/>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996366" y="5044738"/>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31A76BA9-643B-3C9A-09EF-C5B9CB87321F}"/>
              </a:ext>
            </a:extLst>
          </p:cNvPr>
          <p:cNvGrpSpPr/>
          <p:nvPr/>
        </p:nvGrpSpPr>
        <p:grpSpPr>
          <a:xfrm>
            <a:off x="8108864" y="3364433"/>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0B192327-B086-8D8D-E5FC-02CAB0CD5F1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672993EE-3F86-C25C-B0FE-66C35AD46AD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8" name="Group 57">
            <a:extLst>
              <a:ext uri="{FF2B5EF4-FFF2-40B4-BE49-F238E27FC236}">
                <a16:creationId xmlns:a16="http://schemas.microsoft.com/office/drawing/2014/main" id="{3D7F06B3-BDD0-8E8B-9729-F83D66EED86F}"/>
              </a:ext>
            </a:extLst>
          </p:cNvPr>
          <p:cNvGrpSpPr/>
          <p:nvPr/>
        </p:nvGrpSpPr>
        <p:grpSpPr>
          <a:xfrm>
            <a:off x="7594492" y="3364432"/>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6073D5BF-51D8-4865-A4FF-4667D1AEF58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82A1C89C-480A-2DE4-493F-38F464C4265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61" name="Group 60">
            <a:extLst>
              <a:ext uri="{FF2B5EF4-FFF2-40B4-BE49-F238E27FC236}">
                <a16:creationId xmlns:a16="http://schemas.microsoft.com/office/drawing/2014/main" id="{48567009-C574-A5E1-960C-8626A62B236F}"/>
              </a:ext>
            </a:extLst>
          </p:cNvPr>
          <p:cNvGrpSpPr/>
          <p:nvPr/>
        </p:nvGrpSpPr>
        <p:grpSpPr>
          <a:xfrm>
            <a:off x="7094803" y="3361962"/>
            <a:ext cx="621090" cy="461665"/>
            <a:chOff x="2975262" y="3349854"/>
            <a:chExt cx="621090" cy="461665"/>
          </a:xfrm>
        </p:grpSpPr>
        <p:pic>
          <p:nvPicPr>
            <p:cNvPr id="62" name="Picture 61" descr="Shape, rectangle&#10;&#10;Description automatically generated">
              <a:extLst>
                <a:ext uri="{FF2B5EF4-FFF2-40B4-BE49-F238E27FC236}">
                  <a16:creationId xmlns:a16="http://schemas.microsoft.com/office/drawing/2014/main" id="{ED2E0213-6C73-A79D-6A58-CF1D455E917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1" name="TextBox 70">
              <a:extLst>
                <a:ext uri="{FF2B5EF4-FFF2-40B4-BE49-F238E27FC236}">
                  <a16:creationId xmlns:a16="http://schemas.microsoft.com/office/drawing/2014/main" id="{FB87689C-3765-BD60-077C-25CFACE9268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606ED4A1-755B-8077-186E-5F142D49B63A}"/>
              </a:ext>
            </a:extLst>
          </p:cNvPr>
          <p:cNvGrpSpPr/>
          <p:nvPr/>
        </p:nvGrpSpPr>
        <p:grpSpPr>
          <a:xfrm>
            <a:off x="6597282" y="3364435"/>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C8DB9B0C-A07E-5C28-D9E5-67D358187E0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1EB059B5-2043-53A6-9824-28F831554A7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115656589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8108864" y="3364433"/>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594492" y="3364432"/>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7094803" y="3361962"/>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6597282" y="3364435"/>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128850" y="3364430"/>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624526" y="3364429"/>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114789" y="3361959"/>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617268" y="336443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42882879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415538" y="336195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915849" y="335948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6418328" y="3361961"/>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394473"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890149"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38041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88289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15789071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7897963" y="337016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383591" y="3370167"/>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726957" y="337016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6229436" y="3372641"/>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56264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5831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36990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87238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34367161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8045105" y="337016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415121" y="3370167"/>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758487" y="337016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6124335" y="3372641"/>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25537989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8045105" y="337016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415121" y="3370167"/>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758487" y="337016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6586790" y="5464200"/>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69327973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D2EC59A-9CA9-6393-9895-6A071712087A}"/>
              </a:ext>
            </a:extLst>
          </p:cNvPr>
          <p:cNvGrpSpPr/>
          <p:nvPr/>
        </p:nvGrpSpPr>
        <p:grpSpPr>
          <a:xfrm>
            <a:off x="8923030" y="1073460"/>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ECB12C5D-81C5-DA3D-5A7B-638D0677AAF5}"/>
                </a:ext>
              </a:extLst>
            </p:cNvPr>
            <p:cNvPicPr>
              <a:picLocks noChangeAspect="1"/>
            </p:cNvPicPr>
            <p:nvPr/>
          </p:nvPicPr>
          <p:blipFill>
            <a:blip r:embed="rId2"/>
            <a:stretch>
              <a:fillRect/>
            </a:stretch>
          </p:blipFill>
          <p:spPr>
            <a:xfrm>
              <a:off x="3182877" y="-172529"/>
              <a:ext cx="681758" cy="3154119"/>
            </a:xfrm>
            <a:prstGeom prst="rect">
              <a:avLst/>
            </a:prstGeom>
          </p:spPr>
        </p:pic>
        <p:sp>
          <p:nvSpPr>
            <p:cNvPr id="5" name="TextBox 4">
              <a:extLst>
                <a:ext uri="{FF2B5EF4-FFF2-40B4-BE49-F238E27FC236}">
                  <a16:creationId xmlns:a16="http://schemas.microsoft.com/office/drawing/2014/main" id="{D8AB42FD-501F-4A12-6F3B-BC53D18E3D9F}"/>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6" name="Group 5">
            <a:extLst>
              <a:ext uri="{FF2B5EF4-FFF2-40B4-BE49-F238E27FC236}">
                <a16:creationId xmlns:a16="http://schemas.microsoft.com/office/drawing/2014/main" id="{183A2244-0F7C-F33A-BF19-C27ED3B81A22}"/>
              </a:ext>
            </a:extLst>
          </p:cNvPr>
          <p:cNvGrpSpPr/>
          <p:nvPr/>
        </p:nvGrpSpPr>
        <p:grpSpPr>
          <a:xfrm>
            <a:off x="4404357" y="4968839"/>
            <a:ext cx="715128" cy="1497848"/>
            <a:chOff x="3166192" y="1483743"/>
            <a:chExt cx="715128" cy="1497848"/>
          </a:xfrm>
        </p:grpSpPr>
        <p:pic>
          <p:nvPicPr>
            <p:cNvPr id="7" name="Picture 6" descr="Shape, rectangle&#10;&#10;Description automatically generated">
              <a:extLst>
                <a:ext uri="{FF2B5EF4-FFF2-40B4-BE49-F238E27FC236}">
                  <a16:creationId xmlns:a16="http://schemas.microsoft.com/office/drawing/2014/main" id="{2B6B78CB-B3E8-221F-CC54-E1B0316AC16C}"/>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8" name="TextBox 7">
              <a:extLst>
                <a:ext uri="{FF2B5EF4-FFF2-40B4-BE49-F238E27FC236}">
                  <a16:creationId xmlns:a16="http://schemas.microsoft.com/office/drawing/2014/main" id="{735AEA89-CF86-2F89-8854-480F96D26E20}"/>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9" name="Group 8">
            <a:extLst>
              <a:ext uri="{FF2B5EF4-FFF2-40B4-BE49-F238E27FC236}">
                <a16:creationId xmlns:a16="http://schemas.microsoft.com/office/drawing/2014/main" id="{DBB3CD7D-40D6-E461-2933-1F2C504465B5}"/>
              </a:ext>
            </a:extLst>
          </p:cNvPr>
          <p:cNvGrpSpPr/>
          <p:nvPr/>
        </p:nvGrpSpPr>
        <p:grpSpPr>
          <a:xfrm>
            <a:off x="5086115" y="4344963"/>
            <a:ext cx="715128" cy="2136202"/>
            <a:chOff x="3166192" y="845389"/>
            <a:chExt cx="715128" cy="2136202"/>
          </a:xfrm>
        </p:grpSpPr>
        <p:pic>
          <p:nvPicPr>
            <p:cNvPr id="10" name="Picture 9" descr="Shape, rectangle&#10;&#10;Description automatically generated">
              <a:extLst>
                <a:ext uri="{FF2B5EF4-FFF2-40B4-BE49-F238E27FC236}">
                  <a16:creationId xmlns:a16="http://schemas.microsoft.com/office/drawing/2014/main" id="{39ED1109-1802-5918-E364-668EDC40B655}"/>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1" name="TextBox 10">
              <a:extLst>
                <a:ext uri="{FF2B5EF4-FFF2-40B4-BE49-F238E27FC236}">
                  <a16:creationId xmlns:a16="http://schemas.microsoft.com/office/drawing/2014/main" id="{358B22CA-F903-D045-0BFB-BA32356D2A83}"/>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2" name="Group 11">
            <a:extLst>
              <a:ext uri="{FF2B5EF4-FFF2-40B4-BE49-F238E27FC236}">
                <a16:creationId xmlns:a16="http://schemas.microsoft.com/office/drawing/2014/main" id="{50BB74E6-7853-FD67-28F9-F53137EAE199}"/>
              </a:ext>
            </a:extLst>
          </p:cNvPr>
          <p:cNvGrpSpPr/>
          <p:nvPr/>
        </p:nvGrpSpPr>
        <p:grpSpPr>
          <a:xfrm>
            <a:off x="9621473" y="581128"/>
            <a:ext cx="715128" cy="3654451"/>
            <a:chOff x="3182877" y="-672861"/>
            <a:chExt cx="715128" cy="3654451"/>
          </a:xfrm>
        </p:grpSpPr>
        <p:pic>
          <p:nvPicPr>
            <p:cNvPr id="13" name="Picture 12" descr="Shape, rectangle&#10;&#10;Description automatically generated">
              <a:extLst>
                <a:ext uri="{FF2B5EF4-FFF2-40B4-BE49-F238E27FC236}">
                  <a16:creationId xmlns:a16="http://schemas.microsoft.com/office/drawing/2014/main" id="{576AA2DD-138D-C2C7-A703-548C87D40242}"/>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4" name="TextBox 13">
              <a:extLst>
                <a:ext uri="{FF2B5EF4-FFF2-40B4-BE49-F238E27FC236}">
                  <a16:creationId xmlns:a16="http://schemas.microsoft.com/office/drawing/2014/main" id="{4D4D39F3-61BB-716C-860B-9D49263ADED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5" name="Group 14">
            <a:extLst>
              <a:ext uri="{FF2B5EF4-FFF2-40B4-BE49-F238E27FC236}">
                <a16:creationId xmlns:a16="http://schemas.microsoft.com/office/drawing/2014/main" id="{D9A285DC-ACC4-9830-26BB-0ACDDED2583C}"/>
              </a:ext>
            </a:extLst>
          </p:cNvPr>
          <p:cNvGrpSpPr/>
          <p:nvPr/>
        </p:nvGrpSpPr>
        <p:grpSpPr>
          <a:xfrm>
            <a:off x="6441990" y="3723861"/>
            <a:ext cx="731813" cy="2757304"/>
            <a:chOff x="3182877" y="1328468"/>
            <a:chExt cx="731813" cy="1807277"/>
          </a:xfrm>
        </p:grpSpPr>
        <p:pic>
          <p:nvPicPr>
            <p:cNvPr id="16" name="Picture 15" descr="Shape, rectangle&#10;&#10;Description automatically generated">
              <a:extLst>
                <a:ext uri="{FF2B5EF4-FFF2-40B4-BE49-F238E27FC236}">
                  <a16:creationId xmlns:a16="http://schemas.microsoft.com/office/drawing/2014/main" id="{2D67314F-2116-4D3D-3D12-AFEC6DE5EBAB}"/>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17" name="TextBox 16">
              <a:extLst>
                <a:ext uri="{FF2B5EF4-FFF2-40B4-BE49-F238E27FC236}">
                  <a16:creationId xmlns:a16="http://schemas.microsoft.com/office/drawing/2014/main" id="{34A0A560-DC33-697C-C993-90D675E40240}"/>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18" name="Group 17">
            <a:extLst>
              <a:ext uri="{FF2B5EF4-FFF2-40B4-BE49-F238E27FC236}">
                <a16:creationId xmlns:a16="http://schemas.microsoft.com/office/drawing/2014/main" id="{342CEE6D-E192-EF1C-4E2F-A4AA981B5D48}"/>
              </a:ext>
            </a:extLst>
          </p:cNvPr>
          <p:cNvGrpSpPr/>
          <p:nvPr/>
        </p:nvGrpSpPr>
        <p:grpSpPr>
          <a:xfrm>
            <a:off x="3756684" y="5473719"/>
            <a:ext cx="731813" cy="981060"/>
            <a:chOff x="3182877" y="2000530"/>
            <a:chExt cx="731813" cy="981060"/>
          </a:xfrm>
        </p:grpSpPr>
        <p:pic>
          <p:nvPicPr>
            <p:cNvPr id="19" name="Picture 18" descr="Shape, rectangle&#10;&#10;Description automatically generated">
              <a:extLst>
                <a:ext uri="{FF2B5EF4-FFF2-40B4-BE49-F238E27FC236}">
                  <a16:creationId xmlns:a16="http://schemas.microsoft.com/office/drawing/2014/main" id="{7ED68F8D-22D4-BCC4-7572-23F5F9BC339C}"/>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0" name="TextBox 19">
              <a:extLst>
                <a:ext uri="{FF2B5EF4-FFF2-40B4-BE49-F238E27FC236}">
                  <a16:creationId xmlns:a16="http://schemas.microsoft.com/office/drawing/2014/main" id="{47EA1541-D709-AB2B-A023-0E08486C48D3}"/>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1" name="Group 20">
            <a:extLst>
              <a:ext uri="{FF2B5EF4-FFF2-40B4-BE49-F238E27FC236}">
                <a16:creationId xmlns:a16="http://schemas.microsoft.com/office/drawing/2014/main" id="{2AA0FE59-EFD6-57E9-161A-7275D36B4087}"/>
              </a:ext>
            </a:extLst>
          </p:cNvPr>
          <p:cNvGrpSpPr/>
          <p:nvPr/>
        </p:nvGrpSpPr>
        <p:grpSpPr>
          <a:xfrm>
            <a:off x="5792901" y="4092303"/>
            <a:ext cx="715128" cy="2394995"/>
            <a:chOff x="3182877" y="586595"/>
            <a:chExt cx="715128" cy="2394995"/>
          </a:xfrm>
        </p:grpSpPr>
        <p:pic>
          <p:nvPicPr>
            <p:cNvPr id="22" name="Picture 21" descr="Shape, rectangle&#10;&#10;Description automatically generated">
              <a:extLst>
                <a:ext uri="{FF2B5EF4-FFF2-40B4-BE49-F238E27FC236}">
                  <a16:creationId xmlns:a16="http://schemas.microsoft.com/office/drawing/2014/main" id="{C031C4A2-210F-7252-3C39-51DB2125310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3" name="TextBox 22">
              <a:extLst>
                <a:ext uri="{FF2B5EF4-FFF2-40B4-BE49-F238E27FC236}">
                  <a16:creationId xmlns:a16="http://schemas.microsoft.com/office/drawing/2014/main" id="{76BCBC8E-9335-BF58-CA62-E2F6C304F096}"/>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3" name="Rectangle 2">
            <a:extLst>
              <a:ext uri="{FF2B5EF4-FFF2-40B4-BE49-F238E27FC236}">
                <a16:creationId xmlns:a16="http://schemas.microsoft.com/office/drawing/2014/main" id="{47D7A92D-4CCE-721E-4951-03D59DD1D0C4}"/>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424447919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8045105" y="337016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415121" y="3370167"/>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7104576" y="5465019"/>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6586790" y="5464200"/>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64812434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8045105" y="337016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415121" y="3370167"/>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726443" y="337098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6208657" y="3370167"/>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7170861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8045105" y="337016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583209" y="5494802"/>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726443" y="337098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6208657" y="3370167"/>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83412869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8104151" y="5494801"/>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583209" y="5494802"/>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726443" y="337098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6208657" y="3370167"/>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72500160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8056542"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535600" y="3361960"/>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726443" y="337098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6208657" y="3370167"/>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53539035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8056542"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535600" y="3361960"/>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726443" y="337098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84" name="Group 83">
            <a:extLst>
              <a:ext uri="{FF2B5EF4-FFF2-40B4-BE49-F238E27FC236}">
                <a16:creationId xmlns:a16="http://schemas.microsoft.com/office/drawing/2014/main" id="{2461291B-993D-056A-108B-276171DE701E}"/>
              </a:ext>
            </a:extLst>
          </p:cNvPr>
          <p:cNvGrpSpPr/>
          <p:nvPr/>
        </p:nvGrpSpPr>
        <p:grpSpPr>
          <a:xfrm>
            <a:off x="6519202" y="5466809"/>
            <a:ext cx="621090" cy="461665"/>
            <a:chOff x="2975262" y="3349854"/>
            <a:chExt cx="621090" cy="461665"/>
          </a:xfrm>
        </p:grpSpPr>
        <p:pic>
          <p:nvPicPr>
            <p:cNvPr id="85" name="Picture 84" descr="Shape, rectangle&#10;&#10;Description automatically generated">
              <a:extLst>
                <a:ext uri="{FF2B5EF4-FFF2-40B4-BE49-F238E27FC236}">
                  <a16:creationId xmlns:a16="http://schemas.microsoft.com/office/drawing/2014/main" id="{BF572B9C-10DF-3DCB-57AC-914729E1260A}"/>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86" name="TextBox 85">
              <a:extLst>
                <a:ext uri="{FF2B5EF4-FFF2-40B4-BE49-F238E27FC236}">
                  <a16:creationId xmlns:a16="http://schemas.microsoft.com/office/drawing/2014/main" id="{1E64ABB7-8130-AD7C-134E-84C98AFDB38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275850766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8056542"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535600" y="3361960"/>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35" name="Group 34">
            <a:extLst>
              <a:ext uri="{FF2B5EF4-FFF2-40B4-BE49-F238E27FC236}">
                <a16:creationId xmlns:a16="http://schemas.microsoft.com/office/drawing/2014/main" id="{EB06D963-7612-F890-9ED6-4F840D7A6E8D}"/>
              </a:ext>
            </a:extLst>
          </p:cNvPr>
          <p:cNvGrpSpPr/>
          <p:nvPr/>
        </p:nvGrpSpPr>
        <p:grpSpPr>
          <a:xfrm>
            <a:off x="6519202" y="5466809"/>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E9B5C9B6-A5CD-E6CE-A405-3402DBB6D4B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F4F1BDA9-2B90-BC72-DEB2-FBD6C439FA4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1" name="Group 60">
            <a:extLst>
              <a:ext uri="{FF2B5EF4-FFF2-40B4-BE49-F238E27FC236}">
                <a16:creationId xmlns:a16="http://schemas.microsoft.com/office/drawing/2014/main" id="{B401DDD5-0A79-7A16-F6EA-76B4C4A6E3CB}"/>
              </a:ext>
            </a:extLst>
          </p:cNvPr>
          <p:cNvGrpSpPr/>
          <p:nvPr/>
        </p:nvGrpSpPr>
        <p:grpSpPr>
          <a:xfrm>
            <a:off x="7005536" y="5465057"/>
            <a:ext cx="621090" cy="461665"/>
            <a:chOff x="2975262" y="3349854"/>
            <a:chExt cx="621090" cy="461665"/>
          </a:xfrm>
        </p:grpSpPr>
        <p:pic>
          <p:nvPicPr>
            <p:cNvPr id="62" name="Picture 61" descr="Shape, rectangle&#10;&#10;Description automatically generated">
              <a:extLst>
                <a:ext uri="{FF2B5EF4-FFF2-40B4-BE49-F238E27FC236}">
                  <a16:creationId xmlns:a16="http://schemas.microsoft.com/office/drawing/2014/main" id="{10D34425-2E7D-008A-2CF1-A2C951DC143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1" name="TextBox 70">
              <a:extLst>
                <a:ext uri="{FF2B5EF4-FFF2-40B4-BE49-F238E27FC236}">
                  <a16:creationId xmlns:a16="http://schemas.microsoft.com/office/drawing/2014/main" id="{D0612A4C-9478-C08E-09ED-CD926EC85BD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88079457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8056542"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35" name="Group 34">
            <a:extLst>
              <a:ext uri="{FF2B5EF4-FFF2-40B4-BE49-F238E27FC236}">
                <a16:creationId xmlns:a16="http://schemas.microsoft.com/office/drawing/2014/main" id="{EB06D963-7612-F890-9ED6-4F840D7A6E8D}"/>
              </a:ext>
            </a:extLst>
          </p:cNvPr>
          <p:cNvGrpSpPr/>
          <p:nvPr/>
        </p:nvGrpSpPr>
        <p:grpSpPr>
          <a:xfrm>
            <a:off x="6519202" y="5466809"/>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E9B5C9B6-A5CD-E6CE-A405-3402DBB6D4B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F4F1BDA9-2B90-BC72-DEB2-FBD6C439FA4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1" name="Group 60">
            <a:extLst>
              <a:ext uri="{FF2B5EF4-FFF2-40B4-BE49-F238E27FC236}">
                <a16:creationId xmlns:a16="http://schemas.microsoft.com/office/drawing/2014/main" id="{B401DDD5-0A79-7A16-F6EA-76B4C4A6E3CB}"/>
              </a:ext>
            </a:extLst>
          </p:cNvPr>
          <p:cNvGrpSpPr/>
          <p:nvPr/>
        </p:nvGrpSpPr>
        <p:grpSpPr>
          <a:xfrm>
            <a:off x="7005536" y="5465057"/>
            <a:ext cx="621090" cy="461665"/>
            <a:chOff x="2975262" y="3349854"/>
            <a:chExt cx="621090" cy="461665"/>
          </a:xfrm>
        </p:grpSpPr>
        <p:pic>
          <p:nvPicPr>
            <p:cNvPr id="62" name="Picture 61" descr="Shape, rectangle&#10;&#10;Description automatically generated">
              <a:extLst>
                <a:ext uri="{FF2B5EF4-FFF2-40B4-BE49-F238E27FC236}">
                  <a16:creationId xmlns:a16="http://schemas.microsoft.com/office/drawing/2014/main" id="{10D34425-2E7D-008A-2CF1-A2C951DC143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1" name="TextBox 70">
              <a:extLst>
                <a:ext uri="{FF2B5EF4-FFF2-40B4-BE49-F238E27FC236}">
                  <a16:creationId xmlns:a16="http://schemas.microsoft.com/office/drawing/2014/main" id="{D0612A4C-9478-C08E-09ED-CD926EC85BD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0" name="Group 9">
            <a:extLst>
              <a:ext uri="{FF2B5EF4-FFF2-40B4-BE49-F238E27FC236}">
                <a16:creationId xmlns:a16="http://schemas.microsoft.com/office/drawing/2014/main" id="{7EB2FFC0-66BE-26F0-5330-EE1E5639E59F}"/>
              </a:ext>
            </a:extLst>
          </p:cNvPr>
          <p:cNvGrpSpPr/>
          <p:nvPr/>
        </p:nvGrpSpPr>
        <p:grpSpPr>
          <a:xfrm>
            <a:off x="7511949" y="546752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BB15E634-BB36-2457-DB05-A40EDB6A3C6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0434F117-440D-C9A6-F597-8140FCA276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405390113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35" name="Group 34">
            <a:extLst>
              <a:ext uri="{FF2B5EF4-FFF2-40B4-BE49-F238E27FC236}">
                <a16:creationId xmlns:a16="http://schemas.microsoft.com/office/drawing/2014/main" id="{EB06D963-7612-F890-9ED6-4F840D7A6E8D}"/>
              </a:ext>
            </a:extLst>
          </p:cNvPr>
          <p:cNvGrpSpPr/>
          <p:nvPr/>
        </p:nvGrpSpPr>
        <p:grpSpPr>
          <a:xfrm>
            <a:off x="6519202" y="5466809"/>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E9B5C9B6-A5CD-E6CE-A405-3402DBB6D4B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F4F1BDA9-2B90-BC72-DEB2-FBD6C439FA4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1" name="Group 60">
            <a:extLst>
              <a:ext uri="{FF2B5EF4-FFF2-40B4-BE49-F238E27FC236}">
                <a16:creationId xmlns:a16="http://schemas.microsoft.com/office/drawing/2014/main" id="{B401DDD5-0A79-7A16-F6EA-76B4C4A6E3CB}"/>
              </a:ext>
            </a:extLst>
          </p:cNvPr>
          <p:cNvGrpSpPr/>
          <p:nvPr/>
        </p:nvGrpSpPr>
        <p:grpSpPr>
          <a:xfrm>
            <a:off x="7005536" y="5465057"/>
            <a:ext cx="621090" cy="461665"/>
            <a:chOff x="2975262" y="3349854"/>
            <a:chExt cx="621090" cy="461665"/>
          </a:xfrm>
        </p:grpSpPr>
        <p:pic>
          <p:nvPicPr>
            <p:cNvPr id="62" name="Picture 61" descr="Shape, rectangle&#10;&#10;Description automatically generated">
              <a:extLst>
                <a:ext uri="{FF2B5EF4-FFF2-40B4-BE49-F238E27FC236}">
                  <a16:creationId xmlns:a16="http://schemas.microsoft.com/office/drawing/2014/main" id="{10D34425-2E7D-008A-2CF1-A2C951DC143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1" name="TextBox 70">
              <a:extLst>
                <a:ext uri="{FF2B5EF4-FFF2-40B4-BE49-F238E27FC236}">
                  <a16:creationId xmlns:a16="http://schemas.microsoft.com/office/drawing/2014/main" id="{D0612A4C-9478-C08E-09ED-CD926EC85BD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0" name="Group 9">
            <a:extLst>
              <a:ext uri="{FF2B5EF4-FFF2-40B4-BE49-F238E27FC236}">
                <a16:creationId xmlns:a16="http://schemas.microsoft.com/office/drawing/2014/main" id="{7EB2FFC0-66BE-26F0-5330-EE1E5639E59F}"/>
              </a:ext>
            </a:extLst>
          </p:cNvPr>
          <p:cNvGrpSpPr/>
          <p:nvPr/>
        </p:nvGrpSpPr>
        <p:grpSpPr>
          <a:xfrm>
            <a:off x="7511949" y="546752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BB15E634-BB36-2457-DB05-A40EDB6A3C6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0434F117-440D-C9A6-F597-8140FCA276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7" name="Group 6">
            <a:extLst>
              <a:ext uri="{FF2B5EF4-FFF2-40B4-BE49-F238E27FC236}">
                <a16:creationId xmlns:a16="http://schemas.microsoft.com/office/drawing/2014/main" id="{FFDA22F8-A515-4147-F3F9-F2F6A5C740F9}"/>
              </a:ext>
            </a:extLst>
          </p:cNvPr>
          <p:cNvGrpSpPr/>
          <p:nvPr/>
        </p:nvGrpSpPr>
        <p:grpSpPr>
          <a:xfrm>
            <a:off x="8012873" y="546752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9B0AF71B-049C-FFA2-8981-FFE08558E88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5042E46-EC91-B9F4-B274-839A476521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270029714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2524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F6A2EAEA-7C9F-1C5C-D359-83B65943B52B}"/>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6F3C2FC-70EE-EDCE-DEFB-3FDD0E91EE7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486FF55-0E00-29C3-0FD2-D739C177F39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5" name="Group 54">
            <a:extLst>
              <a:ext uri="{FF2B5EF4-FFF2-40B4-BE49-F238E27FC236}">
                <a16:creationId xmlns:a16="http://schemas.microsoft.com/office/drawing/2014/main" id="{81F1BCB1-464F-73FA-0060-553CC92F5065}"/>
              </a:ext>
            </a:extLst>
          </p:cNvPr>
          <p:cNvGrpSpPr/>
          <p:nvPr/>
        </p:nvGrpSpPr>
        <p:grpSpPr>
          <a:xfrm>
            <a:off x="7428986" y="3361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FA8CF4-9C92-17FF-511F-A71456E6A0F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C4DF332-6C10-FD1D-6E74-36BE8269A3A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8" name="Group 57">
            <a:extLst>
              <a:ext uri="{FF2B5EF4-FFF2-40B4-BE49-F238E27FC236}">
                <a16:creationId xmlns:a16="http://schemas.microsoft.com/office/drawing/2014/main" id="{2F6F7942-F0D4-B168-6FD9-3D0B6DA151E0}"/>
              </a:ext>
            </a:extLst>
          </p:cNvPr>
          <p:cNvGrpSpPr/>
          <p:nvPr/>
        </p:nvGrpSpPr>
        <p:grpSpPr>
          <a:xfrm>
            <a:off x="6922573" y="335948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CAE17DB0-9D62-9CAE-D7A5-503E844257B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CB992C8-4FFB-421A-7890-EDC7610174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5F932CB2-EAF5-DA38-048E-E42F3F9EC89E}"/>
              </a:ext>
            </a:extLst>
          </p:cNvPr>
          <p:cNvGrpSpPr/>
          <p:nvPr/>
        </p:nvGrpSpPr>
        <p:grpSpPr>
          <a:xfrm>
            <a:off x="6410878" y="3360303"/>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4DB02624-691D-3C04-F132-C2127EACCB8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2EEE9ACC-DA0D-96E2-FF33-65863A427D2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7387178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D2EC59A-9CA9-6393-9895-6A071712087A}"/>
              </a:ext>
            </a:extLst>
          </p:cNvPr>
          <p:cNvGrpSpPr/>
          <p:nvPr/>
        </p:nvGrpSpPr>
        <p:grpSpPr>
          <a:xfrm>
            <a:off x="7115406" y="3351364"/>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ECB12C5D-81C5-DA3D-5A7B-638D0677AAF5}"/>
                </a:ext>
              </a:extLst>
            </p:cNvPr>
            <p:cNvPicPr>
              <a:picLocks noChangeAspect="1"/>
            </p:cNvPicPr>
            <p:nvPr/>
          </p:nvPicPr>
          <p:blipFill>
            <a:blip r:embed="rId2"/>
            <a:stretch>
              <a:fillRect/>
            </a:stretch>
          </p:blipFill>
          <p:spPr>
            <a:xfrm>
              <a:off x="3182877" y="-172529"/>
              <a:ext cx="681758" cy="3154119"/>
            </a:xfrm>
            <a:prstGeom prst="rect">
              <a:avLst/>
            </a:prstGeom>
          </p:spPr>
        </p:pic>
        <p:sp>
          <p:nvSpPr>
            <p:cNvPr id="5" name="TextBox 4">
              <a:extLst>
                <a:ext uri="{FF2B5EF4-FFF2-40B4-BE49-F238E27FC236}">
                  <a16:creationId xmlns:a16="http://schemas.microsoft.com/office/drawing/2014/main" id="{D8AB42FD-501F-4A12-6F3B-BC53D18E3D9F}"/>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6" name="Group 5">
            <a:extLst>
              <a:ext uri="{FF2B5EF4-FFF2-40B4-BE49-F238E27FC236}">
                <a16:creationId xmlns:a16="http://schemas.microsoft.com/office/drawing/2014/main" id="{183A2244-0F7C-F33A-BF19-C27ED3B81A22}"/>
              </a:ext>
            </a:extLst>
          </p:cNvPr>
          <p:cNvGrpSpPr/>
          <p:nvPr/>
        </p:nvGrpSpPr>
        <p:grpSpPr>
          <a:xfrm>
            <a:off x="4404357" y="4968839"/>
            <a:ext cx="715128" cy="1497848"/>
            <a:chOff x="3166192" y="1483743"/>
            <a:chExt cx="715128" cy="1497848"/>
          </a:xfrm>
        </p:grpSpPr>
        <p:pic>
          <p:nvPicPr>
            <p:cNvPr id="7" name="Picture 6" descr="Shape, rectangle&#10;&#10;Description automatically generated">
              <a:extLst>
                <a:ext uri="{FF2B5EF4-FFF2-40B4-BE49-F238E27FC236}">
                  <a16:creationId xmlns:a16="http://schemas.microsoft.com/office/drawing/2014/main" id="{2B6B78CB-B3E8-221F-CC54-E1B0316AC16C}"/>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8" name="TextBox 7">
              <a:extLst>
                <a:ext uri="{FF2B5EF4-FFF2-40B4-BE49-F238E27FC236}">
                  <a16:creationId xmlns:a16="http://schemas.microsoft.com/office/drawing/2014/main" id="{735AEA89-CF86-2F89-8854-480F96D26E20}"/>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9" name="Group 8">
            <a:extLst>
              <a:ext uri="{FF2B5EF4-FFF2-40B4-BE49-F238E27FC236}">
                <a16:creationId xmlns:a16="http://schemas.microsoft.com/office/drawing/2014/main" id="{DBB3CD7D-40D6-E461-2933-1F2C504465B5}"/>
              </a:ext>
            </a:extLst>
          </p:cNvPr>
          <p:cNvGrpSpPr/>
          <p:nvPr/>
        </p:nvGrpSpPr>
        <p:grpSpPr>
          <a:xfrm>
            <a:off x="5086115" y="4344963"/>
            <a:ext cx="715128" cy="2136202"/>
            <a:chOff x="3166192" y="845389"/>
            <a:chExt cx="715128" cy="2136202"/>
          </a:xfrm>
        </p:grpSpPr>
        <p:pic>
          <p:nvPicPr>
            <p:cNvPr id="10" name="Picture 9" descr="Shape, rectangle&#10;&#10;Description automatically generated">
              <a:extLst>
                <a:ext uri="{FF2B5EF4-FFF2-40B4-BE49-F238E27FC236}">
                  <a16:creationId xmlns:a16="http://schemas.microsoft.com/office/drawing/2014/main" id="{39ED1109-1802-5918-E364-668EDC40B655}"/>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1" name="TextBox 10">
              <a:extLst>
                <a:ext uri="{FF2B5EF4-FFF2-40B4-BE49-F238E27FC236}">
                  <a16:creationId xmlns:a16="http://schemas.microsoft.com/office/drawing/2014/main" id="{358B22CA-F903-D045-0BFB-BA32356D2A83}"/>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2" name="Group 11">
            <a:extLst>
              <a:ext uri="{FF2B5EF4-FFF2-40B4-BE49-F238E27FC236}">
                <a16:creationId xmlns:a16="http://schemas.microsoft.com/office/drawing/2014/main" id="{50BB74E6-7853-FD67-28F9-F53137EAE199}"/>
              </a:ext>
            </a:extLst>
          </p:cNvPr>
          <p:cNvGrpSpPr/>
          <p:nvPr/>
        </p:nvGrpSpPr>
        <p:grpSpPr>
          <a:xfrm>
            <a:off x="9621473" y="581128"/>
            <a:ext cx="715128" cy="3654451"/>
            <a:chOff x="3182877" y="-672861"/>
            <a:chExt cx="715128" cy="3654451"/>
          </a:xfrm>
        </p:grpSpPr>
        <p:pic>
          <p:nvPicPr>
            <p:cNvPr id="13" name="Picture 12" descr="Shape, rectangle&#10;&#10;Description automatically generated">
              <a:extLst>
                <a:ext uri="{FF2B5EF4-FFF2-40B4-BE49-F238E27FC236}">
                  <a16:creationId xmlns:a16="http://schemas.microsoft.com/office/drawing/2014/main" id="{576AA2DD-138D-C2C7-A703-548C87D40242}"/>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4" name="TextBox 13">
              <a:extLst>
                <a:ext uri="{FF2B5EF4-FFF2-40B4-BE49-F238E27FC236}">
                  <a16:creationId xmlns:a16="http://schemas.microsoft.com/office/drawing/2014/main" id="{4D4D39F3-61BB-716C-860B-9D49263ADED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5" name="Group 14">
            <a:extLst>
              <a:ext uri="{FF2B5EF4-FFF2-40B4-BE49-F238E27FC236}">
                <a16:creationId xmlns:a16="http://schemas.microsoft.com/office/drawing/2014/main" id="{D9A285DC-ACC4-9830-26BB-0ACDDED2583C}"/>
              </a:ext>
            </a:extLst>
          </p:cNvPr>
          <p:cNvGrpSpPr/>
          <p:nvPr/>
        </p:nvGrpSpPr>
        <p:grpSpPr>
          <a:xfrm>
            <a:off x="6441990" y="3723861"/>
            <a:ext cx="731813" cy="2757304"/>
            <a:chOff x="3182877" y="1328468"/>
            <a:chExt cx="731813" cy="1807277"/>
          </a:xfrm>
        </p:grpSpPr>
        <p:pic>
          <p:nvPicPr>
            <p:cNvPr id="16" name="Picture 15" descr="Shape, rectangle&#10;&#10;Description automatically generated">
              <a:extLst>
                <a:ext uri="{FF2B5EF4-FFF2-40B4-BE49-F238E27FC236}">
                  <a16:creationId xmlns:a16="http://schemas.microsoft.com/office/drawing/2014/main" id="{2D67314F-2116-4D3D-3D12-AFEC6DE5EBAB}"/>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17" name="TextBox 16">
              <a:extLst>
                <a:ext uri="{FF2B5EF4-FFF2-40B4-BE49-F238E27FC236}">
                  <a16:creationId xmlns:a16="http://schemas.microsoft.com/office/drawing/2014/main" id="{34A0A560-DC33-697C-C993-90D675E40240}"/>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18" name="Group 17">
            <a:extLst>
              <a:ext uri="{FF2B5EF4-FFF2-40B4-BE49-F238E27FC236}">
                <a16:creationId xmlns:a16="http://schemas.microsoft.com/office/drawing/2014/main" id="{342CEE6D-E192-EF1C-4E2F-A4AA981B5D48}"/>
              </a:ext>
            </a:extLst>
          </p:cNvPr>
          <p:cNvGrpSpPr/>
          <p:nvPr/>
        </p:nvGrpSpPr>
        <p:grpSpPr>
          <a:xfrm>
            <a:off x="3756684" y="5473719"/>
            <a:ext cx="731813" cy="981060"/>
            <a:chOff x="3182877" y="2000530"/>
            <a:chExt cx="731813" cy="981060"/>
          </a:xfrm>
        </p:grpSpPr>
        <p:pic>
          <p:nvPicPr>
            <p:cNvPr id="19" name="Picture 18" descr="Shape, rectangle&#10;&#10;Description automatically generated">
              <a:extLst>
                <a:ext uri="{FF2B5EF4-FFF2-40B4-BE49-F238E27FC236}">
                  <a16:creationId xmlns:a16="http://schemas.microsoft.com/office/drawing/2014/main" id="{7ED68F8D-22D4-BCC4-7572-23F5F9BC339C}"/>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0" name="TextBox 19">
              <a:extLst>
                <a:ext uri="{FF2B5EF4-FFF2-40B4-BE49-F238E27FC236}">
                  <a16:creationId xmlns:a16="http://schemas.microsoft.com/office/drawing/2014/main" id="{47EA1541-D709-AB2B-A023-0E08486C48D3}"/>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1" name="Group 20">
            <a:extLst>
              <a:ext uri="{FF2B5EF4-FFF2-40B4-BE49-F238E27FC236}">
                <a16:creationId xmlns:a16="http://schemas.microsoft.com/office/drawing/2014/main" id="{2AA0FE59-EFD6-57E9-161A-7275D36B4087}"/>
              </a:ext>
            </a:extLst>
          </p:cNvPr>
          <p:cNvGrpSpPr/>
          <p:nvPr/>
        </p:nvGrpSpPr>
        <p:grpSpPr>
          <a:xfrm>
            <a:off x="5792901" y="4092303"/>
            <a:ext cx="715128" cy="2394995"/>
            <a:chOff x="3182877" y="586595"/>
            <a:chExt cx="715128" cy="2394995"/>
          </a:xfrm>
        </p:grpSpPr>
        <p:pic>
          <p:nvPicPr>
            <p:cNvPr id="22" name="Picture 21" descr="Shape, rectangle&#10;&#10;Description automatically generated">
              <a:extLst>
                <a:ext uri="{FF2B5EF4-FFF2-40B4-BE49-F238E27FC236}">
                  <a16:creationId xmlns:a16="http://schemas.microsoft.com/office/drawing/2014/main" id="{C031C4A2-210F-7252-3C39-51DB2125310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3" name="TextBox 22">
              <a:extLst>
                <a:ext uri="{FF2B5EF4-FFF2-40B4-BE49-F238E27FC236}">
                  <a16:creationId xmlns:a16="http://schemas.microsoft.com/office/drawing/2014/main" id="{76BCBC8E-9335-BF58-CA62-E2F6C304F096}"/>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3" name="Rectangle 2">
            <a:extLst>
              <a:ext uri="{FF2B5EF4-FFF2-40B4-BE49-F238E27FC236}">
                <a16:creationId xmlns:a16="http://schemas.microsoft.com/office/drawing/2014/main" id="{AE0110A8-462D-E5D1-C54A-2CB1513F1143}"/>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343272141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40143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9090887" y="5591800"/>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F6A2EAEA-7C9F-1C5C-D359-83B65943B52B}"/>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6F3C2FC-70EE-EDCE-DEFB-3FDD0E91EE7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486FF55-0E00-29C3-0FD2-D739C177F39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5" name="Group 54">
            <a:extLst>
              <a:ext uri="{FF2B5EF4-FFF2-40B4-BE49-F238E27FC236}">
                <a16:creationId xmlns:a16="http://schemas.microsoft.com/office/drawing/2014/main" id="{81F1BCB1-464F-73FA-0060-553CC92F5065}"/>
              </a:ext>
            </a:extLst>
          </p:cNvPr>
          <p:cNvGrpSpPr/>
          <p:nvPr/>
        </p:nvGrpSpPr>
        <p:grpSpPr>
          <a:xfrm>
            <a:off x="7428986" y="3361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FA8CF4-9C92-17FF-511F-A71456E6A0F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C4DF332-6C10-FD1D-6E74-36BE8269A3A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8" name="Group 57">
            <a:extLst>
              <a:ext uri="{FF2B5EF4-FFF2-40B4-BE49-F238E27FC236}">
                <a16:creationId xmlns:a16="http://schemas.microsoft.com/office/drawing/2014/main" id="{2F6F7942-F0D4-B168-6FD9-3D0B6DA151E0}"/>
              </a:ext>
            </a:extLst>
          </p:cNvPr>
          <p:cNvGrpSpPr/>
          <p:nvPr/>
        </p:nvGrpSpPr>
        <p:grpSpPr>
          <a:xfrm>
            <a:off x="6922573" y="335948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CAE17DB0-9D62-9CAE-D7A5-503E844257B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CB992C8-4FFB-421A-7890-EDC7610174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5F932CB2-EAF5-DA38-048E-E42F3F9EC89E}"/>
              </a:ext>
            </a:extLst>
          </p:cNvPr>
          <p:cNvGrpSpPr/>
          <p:nvPr/>
        </p:nvGrpSpPr>
        <p:grpSpPr>
          <a:xfrm>
            <a:off x="6410878" y="3360303"/>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4DB02624-691D-3C04-F132-C2127EACCB8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2EEE9ACC-DA0D-96E2-FF33-65863A427D2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101197932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595239" y="5591799"/>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9090887" y="5591800"/>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F6A2EAEA-7C9F-1C5C-D359-83B65943B52B}"/>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6F3C2FC-70EE-EDCE-DEFB-3FDD0E91EE7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486FF55-0E00-29C3-0FD2-D739C177F39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5" name="Group 54">
            <a:extLst>
              <a:ext uri="{FF2B5EF4-FFF2-40B4-BE49-F238E27FC236}">
                <a16:creationId xmlns:a16="http://schemas.microsoft.com/office/drawing/2014/main" id="{81F1BCB1-464F-73FA-0060-553CC92F5065}"/>
              </a:ext>
            </a:extLst>
          </p:cNvPr>
          <p:cNvGrpSpPr/>
          <p:nvPr/>
        </p:nvGrpSpPr>
        <p:grpSpPr>
          <a:xfrm>
            <a:off x="7428986" y="3361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FA8CF4-9C92-17FF-511F-A71456E6A0F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C4DF332-6C10-FD1D-6E74-36BE8269A3A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8" name="Group 57">
            <a:extLst>
              <a:ext uri="{FF2B5EF4-FFF2-40B4-BE49-F238E27FC236}">
                <a16:creationId xmlns:a16="http://schemas.microsoft.com/office/drawing/2014/main" id="{2F6F7942-F0D4-B168-6FD9-3D0B6DA151E0}"/>
              </a:ext>
            </a:extLst>
          </p:cNvPr>
          <p:cNvGrpSpPr/>
          <p:nvPr/>
        </p:nvGrpSpPr>
        <p:grpSpPr>
          <a:xfrm>
            <a:off x="6922573" y="335948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CAE17DB0-9D62-9CAE-D7A5-503E844257B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CB992C8-4FFB-421A-7890-EDC7610174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5F932CB2-EAF5-DA38-048E-E42F3F9EC89E}"/>
              </a:ext>
            </a:extLst>
          </p:cNvPr>
          <p:cNvGrpSpPr/>
          <p:nvPr/>
        </p:nvGrpSpPr>
        <p:grpSpPr>
          <a:xfrm>
            <a:off x="6410878" y="3360303"/>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4DB02624-691D-3C04-F132-C2127EACCB8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2EEE9ACC-DA0D-96E2-FF33-65863A427D2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24946428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10005766"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211639" y="3360303"/>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07287" y="3360304"/>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F6A2EAEA-7C9F-1C5C-D359-83B65943B52B}"/>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6F3C2FC-70EE-EDCE-DEFB-3FDD0E91EE7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486FF55-0E00-29C3-0FD2-D739C177F39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5" name="Group 54">
            <a:extLst>
              <a:ext uri="{FF2B5EF4-FFF2-40B4-BE49-F238E27FC236}">
                <a16:creationId xmlns:a16="http://schemas.microsoft.com/office/drawing/2014/main" id="{81F1BCB1-464F-73FA-0060-553CC92F5065}"/>
              </a:ext>
            </a:extLst>
          </p:cNvPr>
          <p:cNvGrpSpPr/>
          <p:nvPr/>
        </p:nvGrpSpPr>
        <p:grpSpPr>
          <a:xfrm>
            <a:off x="7428986" y="3361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FA8CF4-9C92-17FF-511F-A71456E6A0F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C4DF332-6C10-FD1D-6E74-36BE8269A3A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8" name="Group 57">
            <a:extLst>
              <a:ext uri="{FF2B5EF4-FFF2-40B4-BE49-F238E27FC236}">
                <a16:creationId xmlns:a16="http://schemas.microsoft.com/office/drawing/2014/main" id="{2F6F7942-F0D4-B168-6FD9-3D0B6DA151E0}"/>
              </a:ext>
            </a:extLst>
          </p:cNvPr>
          <p:cNvGrpSpPr/>
          <p:nvPr/>
        </p:nvGrpSpPr>
        <p:grpSpPr>
          <a:xfrm>
            <a:off x="6922573" y="335948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CAE17DB0-9D62-9CAE-D7A5-503E844257B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CB992C8-4FFB-421A-7890-EDC7610174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5F932CB2-EAF5-DA38-048E-E42F3F9EC89E}"/>
              </a:ext>
            </a:extLst>
          </p:cNvPr>
          <p:cNvGrpSpPr/>
          <p:nvPr/>
        </p:nvGrpSpPr>
        <p:grpSpPr>
          <a:xfrm>
            <a:off x="6410878" y="3360303"/>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4DB02624-691D-3C04-F132-C2127EACCB8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2EEE9ACC-DA0D-96E2-FF33-65863A427D2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256995151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615190"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994100" y="575661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211639" y="3360303"/>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07287" y="3360304"/>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F6A2EAEA-7C9F-1C5C-D359-83B65943B52B}"/>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6F3C2FC-70EE-EDCE-DEFB-3FDD0E91EE7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486FF55-0E00-29C3-0FD2-D739C177F39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5" name="Group 54">
            <a:extLst>
              <a:ext uri="{FF2B5EF4-FFF2-40B4-BE49-F238E27FC236}">
                <a16:creationId xmlns:a16="http://schemas.microsoft.com/office/drawing/2014/main" id="{81F1BCB1-464F-73FA-0060-553CC92F5065}"/>
              </a:ext>
            </a:extLst>
          </p:cNvPr>
          <p:cNvGrpSpPr/>
          <p:nvPr/>
        </p:nvGrpSpPr>
        <p:grpSpPr>
          <a:xfrm>
            <a:off x="7428986" y="3361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FA8CF4-9C92-17FF-511F-A71456E6A0F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C4DF332-6C10-FD1D-6E74-36BE8269A3A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8" name="Group 57">
            <a:extLst>
              <a:ext uri="{FF2B5EF4-FFF2-40B4-BE49-F238E27FC236}">
                <a16:creationId xmlns:a16="http://schemas.microsoft.com/office/drawing/2014/main" id="{2F6F7942-F0D4-B168-6FD9-3D0B6DA151E0}"/>
              </a:ext>
            </a:extLst>
          </p:cNvPr>
          <p:cNvGrpSpPr/>
          <p:nvPr/>
        </p:nvGrpSpPr>
        <p:grpSpPr>
          <a:xfrm>
            <a:off x="6922573" y="335948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CAE17DB0-9D62-9CAE-D7A5-503E844257B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CB992C8-4FFB-421A-7890-EDC7610174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5F932CB2-EAF5-DA38-048E-E42F3F9EC89E}"/>
              </a:ext>
            </a:extLst>
          </p:cNvPr>
          <p:cNvGrpSpPr/>
          <p:nvPr/>
        </p:nvGrpSpPr>
        <p:grpSpPr>
          <a:xfrm>
            <a:off x="6410878" y="3360303"/>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4DB02624-691D-3C04-F132-C2127EACCB8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2EEE9ACC-DA0D-96E2-FF33-65863A427D2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363748421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499658" y="5756610"/>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994100" y="575661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211639" y="3360303"/>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07287" y="3360304"/>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F6A2EAEA-7C9F-1C5C-D359-83B65943B52B}"/>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6F3C2FC-70EE-EDCE-DEFB-3FDD0E91EE7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486FF55-0E00-29C3-0FD2-D739C177F39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5" name="Group 54">
            <a:extLst>
              <a:ext uri="{FF2B5EF4-FFF2-40B4-BE49-F238E27FC236}">
                <a16:creationId xmlns:a16="http://schemas.microsoft.com/office/drawing/2014/main" id="{81F1BCB1-464F-73FA-0060-553CC92F5065}"/>
              </a:ext>
            </a:extLst>
          </p:cNvPr>
          <p:cNvGrpSpPr/>
          <p:nvPr/>
        </p:nvGrpSpPr>
        <p:grpSpPr>
          <a:xfrm>
            <a:off x="7428986" y="3361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FA8CF4-9C92-17FF-511F-A71456E6A0F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C4DF332-6C10-FD1D-6E74-36BE8269A3A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8" name="Group 57">
            <a:extLst>
              <a:ext uri="{FF2B5EF4-FFF2-40B4-BE49-F238E27FC236}">
                <a16:creationId xmlns:a16="http://schemas.microsoft.com/office/drawing/2014/main" id="{2F6F7942-F0D4-B168-6FD9-3D0B6DA151E0}"/>
              </a:ext>
            </a:extLst>
          </p:cNvPr>
          <p:cNvGrpSpPr/>
          <p:nvPr/>
        </p:nvGrpSpPr>
        <p:grpSpPr>
          <a:xfrm>
            <a:off x="6922573" y="335948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CAE17DB0-9D62-9CAE-D7A5-503E844257B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CB992C8-4FFB-421A-7890-EDC7610174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5F932CB2-EAF5-DA38-048E-E42F3F9EC89E}"/>
              </a:ext>
            </a:extLst>
          </p:cNvPr>
          <p:cNvGrpSpPr/>
          <p:nvPr/>
        </p:nvGrpSpPr>
        <p:grpSpPr>
          <a:xfrm>
            <a:off x="6410878" y="3360303"/>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4DB02624-691D-3C04-F132-C2127EACCB8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2EEE9ACC-DA0D-96E2-FF33-65863A427D2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31454556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463197" y="3366790"/>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957639" y="336679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211639" y="3360303"/>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707287" y="3360304"/>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F6A2EAEA-7C9F-1C5C-D359-83B65943B52B}"/>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6F3C2FC-70EE-EDCE-DEFB-3FDD0E91EE7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486FF55-0E00-29C3-0FD2-D739C177F39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5" name="Group 54">
            <a:extLst>
              <a:ext uri="{FF2B5EF4-FFF2-40B4-BE49-F238E27FC236}">
                <a16:creationId xmlns:a16="http://schemas.microsoft.com/office/drawing/2014/main" id="{81F1BCB1-464F-73FA-0060-553CC92F5065}"/>
              </a:ext>
            </a:extLst>
          </p:cNvPr>
          <p:cNvGrpSpPr/>
          <p:nvPr/>
        </p:nvGrpSpPr>
        <p:grpSpPr>
          <a:xfrm>
            <a:off x="7428986" y="3361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FA8CF4-9C92-17FF-511F-A71456E6A0F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C4DF332-6C10-FD1D-6E74-36BE8269A3A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8" name="Group 57">
            <a:extLst>
              <a:ext uri="{FF2B5EF4-FFF2-40B4-BE49-F238E27FC236}">
                <a16:creationId xmlns:a16="http://schemas.microsoft.com/office/drawing/2014/main" id="{2F6F7942-F0D4-B168-6FD9-3D0B6DA151E0}"/>
              </a:ext>
            </a:extLst>
          </p:cNvPr>
          <p:cNvGrpSpPr/>
          <p:nvPr/>
        </p:nvGrpSpPr>
        <p:grpSpPr>
          <a:xfrm>
            <a:off x="6922573" y="335948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CAE17DB0-9D62-9CAE-D7A5-503E844257B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CB992C8-4FFB-421A-7890-EDC7610174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5F932CB2-EAF5-DA38-048E-E42F3F9EC89E}"/>
              </a:ext>
            </a:extLst>
          </p:cNvPr>
          <p:cNvGrpSpPr/>
          <p:nvPr/>
        </p:nvGrpSpPr>
        <p:grpSpPr>
          <a:xfrm>
            <a:off x="6410878" y="3360303"/>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4DB02624-691D-3C04-F132-C2127EACCB8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2EEE9ACC-DA0D-96E2-FF33-65863A427D2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299285330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463197" y="3366790"/>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957639" y="336679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211639" y="3360303"/>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F6A2EAEA-7C9F-1C5C-D359-83B65943B52B}"/>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6F3C2FC-70EE-EDCE-DEFB-3FDD0E91EE7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486FF55-0E00-29C3-0FD2-D739C177F39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5" name="Group 54">
            <a:extLst>
              <a:ext uri="{FF2B5EF4-FFF2-40B4-BE49-F238E27FC236}">
                <a16:creationId xmlns:a16="http://schemas.microsoft.com/office/drawing/2014/main" id="{81F1BCB1-464F-73FA-0060-553CC92F5065}"/>
              </a:ext>
            </a:extLst>
          </p:cNvPr>
          <p:cNvGrpSpPr/>
          <p:nvPr/>
        </p:nvGrpSpPr>
        <p:grpSpPr>
          <a:xfrm>
            <a:off x="7428986" y="3361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FA8CF4-9C92-17FF-511F-A71456E6A0F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C4DF332-6C10-FD1D-6E74-36BE8269A3A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8" name="Group 57">
            <a:extLst>
              <a:ext uri="{FF2B5EF4-FFF2-40B4-BE49-F238E27FC236}">
                <a16:creationId xmlns:a16="http://schemas.microsoft.com/office/drawing/2014/main" id="{2F6F7942-F0D4-B168-6FD9-3D0B6DA151E0}"/>
              </a:ext>
            </a:extLst>
          </p:cNvPr>
          <p:cNvGrpSpPr/>
          <p:nvPr/>
        </p:nvGrpSpPr>
        <p:grpSpPr>
          <a:xfrm>
            <a:off x="6922573" y="335948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CAE17DB0-9D62-9CAE-D7A5-503E844257B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CB992C8-4FFB-421A-7890-EDC7610174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5F932CB2-EAF5-DA38-048E-E42F3F9EC89E}"/>
              </a:ext>
            </a:extLst>
          </p:cNvPr>
          <p:cNvGrpSpPr/>
          <p:nvPr/>
        </p:nvGrpSpPr>
        <p:grpSpPr>
          <a:xfrm>
            <a:off x="6410878" y="3360303"/>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4DB02624-691D-3C04-F132-C2127EACCB8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2EEE9ACC-DA0D-96E2-FF33-65863A427D2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1" name="Group 60">
            <a:extLst>
              <a:ext uri="{FF2B5EF4-FFF2-40B4-BE49-F238E27FC236}">
                <a16:creationId xmlns:a16="http://schemas.microsoft.com/office/drawing/2014/main" id="{44559FB6-9C5E-E0F0-228C-12F756E710D5}"/>
              </a:ext>
            </a:extLst>
          </p:cNvPr>
          <p:cNvGrpSpPr/>
          <p:nvPr/>
        </p:nvGrpSpPr>
        <p:grpSpPr>
          <a:xfrm>
            <a:off x="8747421" y="5497432"/>
            <a:ext cx="621090" cy="461665"/>
            <a:chOff x="2975262" y="3349854"/>
            <a:chExt cx="621090" cy="461665"/>
          </a:xfrm>
        </p:grpSpPr>
        <p:pic>
          <p:nvPicPr>
            <p:cNvPr id="62" name="Picture 61" descr="Shape, rectangle&#10;&#10;Description automatically generated">
              <a:extLst>
                <a:ext uri="{FF2B5EF4-FFF2-40B4-BE49-F238E27FC236}">
                  <a16:creationId xmlns:a16="http://schemas.microsoft.com/office/drawing/2014/main" id="{6CC354FC-A64B-89F7-ECF4-15701B80E233}"/>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1" name="TextBox 70">
              <a:extLst>
                <a:ext uri="{FF2B5EF4-FFF2-40B4-BE49-F238E27FC236}">
                  <a16:creationId xmlns:a16="http://schemas.microsoft.com/office/drawing/2014/main" id="{25C1A77D-8E52-BB71-6E55-832CD3BD7F7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219405235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463197" y="3366790"/>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957639" y="336679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F6A2EAEA-7C9F-1C5C-D359-83B65943B52B}"/>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6F3C2FC-70EE-EDCE-DEFB-3FDD0E91EE7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486FF55-0E00-29C3-0FD2-D739C177F39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5" name="Group 54">
            <a:extLst>
              <a:ext uri="{FF2B5EF4-FFF2-40B4-BE49-F238E27FC236}">
                <a16:creationId xmlns:a16="http://schemas.microsoft.com/office/drawing/2014/main" id="{81F1BCB1-464F-73FA-0060-553CC92F5065}"/>
              </a:ext>
            </a:extLst>
          </p:cNvPr>
          <p:cNvGrpSpPr/>
          <p:nvPr/>
        </p:nvGrpSpPr>
        <p:grpSpPr>
          <a:xfrm>
            <a:off x="7428986" y="3361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FA8CF4-9C92-17FF-511F-A71456E6A0F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C4DF332-6C10-FD1D-6E74-36BE8269A3A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8" name="Group 57">
            <a:extLst>
              <a:ext uri="{FF2B5EF4-FFF2-40B4-BE49-F238E27FC236}">
                <a16:creationId xmlns:a16="http://schemas.microsoft.com/office/drawing/2014/main" id="{2F6F7942-F0D4-B168-6FD9-3D0B6DA151E0}"/>
              </a:ext>
            </a:extLst>
          </p:cNvPr>
          <p:cNvGrpSpPr/>
          <p:nvPr/>
        </p:nvGrpSpPr>
        <p:grpSpPr>
          <a:xfrm>
            <a:off x="6922573" y="335948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CAE17DB0-9D62-9CAE-D7A5-503E844257B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CB992C8-4FFB-421A-7890-EDC7610174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5F932CB2-EAF5-DA38-048E-E42F3F9EC89E}"/>
              </a:ext>
            </a:extLst>
          </p:cNvPr>
          <p:cNvGrpSpPr/>
          <p:nvPr/>
        </p:nvGrpSpPr>
        <p:grpSpPr>
          <a:xfrm>
            <a:off x="6410878" y="3360303"/>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4DB02624-691D-3C04-F132-C2127EACCB8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2EEE9ACC-DA0D-96E2-FF33-65863A427D2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1" name="Group 60">
            <a:extLst>
              <a:ext uri="{FF2B5EF4-FFF2-40B4-BE49-F238E27FC236}">
                <a16:creationId xmlns:a16="http://schemas.microsoft.com/office/drawing/2014/main" id="{44559FB6-9C5E-E0F0-228C-12F756E710D5}"/>
              </a:ext>
            </a:extLst>
          </p:cNvPr>
          <p:cNvGrpSpPr/>
          <p:nvPr/>
        </p:nvGrpSpPr>
        <p:grpSpPr>
          <a:xfrm>
            <a:off x="8747421" y="5497432"/>
            <a:ext cx="621090" cy="461665"/>
            <a:chOff x="2975262" y="3349854"/>
            <a:chExt cx="621090" cy="461665"/>
          </a:xfrm>
        </p:grpSpPr>
        <p:pic>
          <p:nvPicPr>
            <p:cNvPr id="62" name="Picture 61" descr="Shape, rectangle&#10;&#10;Description automatically generated">
              <a:extLst>
                <a:ext uri="{FF2B5EF4-FFF2-40B4-BE49-F238E27FC236}">
                  <a16:creationId xmlns:a16="http://schemas.microsoft.com/office/drawing/2014/main" id="{6CC354FC-A64B-89F7-ECF4-15701B80E233}"/>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1" name="TextBox 70">
              <a:extLst>
                <a:ext uri="{FF2B5EF4-FFF2-40B4-BE49-F238E27FC236}">
                  <a16:creationId xmlns:a16="http://schemas.microsoft.com/office/drawing/2014/main" id="{25C1A77D-8E52-BB71-6E55-832CD3BD7F7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7" name="Group 6">
            <a:extLst>
              <a:ext uri="{FF2B5EF4-FFF2-40B4-BE49-F238E27FC236}">
                <a16:creationId xmlns:a16="http://schemas.microsoft.com/office/drawing/2014/main" id="{4F730087-2236-D44D-8EA2-F1B621E24573}"/>
              </a:ext>
            </a:extLst>
          </p:cNvPr>
          <p:cNvGrpSpPr/>
          <p:nvPr/>
        </p:nvGrpSpPr>
        <p:grpSpPr>
          <a:xfrm>
            <a:off x="9244942" y="5494959"/>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B71D9CF9-0FC5-4EED-C66C-B24A66DC784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ED66427D-B8DC-F508-C7F5-D01E1BEBF8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323088330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463197" y="3366790"/>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F6A2EAEA-7C9F-1C5C-D359-83B65943B52B}"/>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6F3C2FC-70EE-EDCE-DEFB-3FDD0E91EE7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486FF55-0E00-29C3-0FD2-D739C177F39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5" name="Group 54">
            <a:extLst>
              <a:ext uri="{FF2B5EF4-FFF2-40B4-BE49-F238E27FC236}">
                <a16:creationId xmlns:a16="http://schemas.microsoft.com/office/drawing/2014/main" id="{81F1BCB1-464F-73FA-0060-553CC92F5065}"/>
              </a:ext>
            </a:extLst>
          </p:cNvPr>
          <p:cNvGrpSpPr/>
          <p:nvPr/>
        </p:nvGrpSpPr>
        <p:grpSpPr>
          <a:xfrm>
            <a:off x="7428986" y="3361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FA8CF4-9C92-17FF-511F-A71456E6A0F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C4DF332-6C10-FD1D-6E74-36BE8269A3A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8" name="Group 57">
            <a:extLst>
              <a:ext uri="{FF2B5EF4-FFF2-40B4-BE49-F238E27FC236}">
                <a16:creationId xmlns:a16="http://schemas.microsoft.com/office/drawing/2014/main" id="{2F6F7942-F0D4-B168-6FD9-3D0B6DA151E0}"/>
              </a:ext>
            </a:extLst>
          </p:cNvPr>
          <p:cNvGrpSpPr/>
          <p:nvPr/>
        </p:nvGrpSpPr>
        <p:grpSpPr>
          <a:xfrm>
            <a:off x="6922573" y="335948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CAE17DB0-9D62-9CAE-D7A5-503E844257B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CB992C8-4FFB-421A-7890-EDC7610174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5F932CB2-EAF5-DA38-048E-E42F3F9EC89E}"/>
              </a:ext>
            </a:extLst>
          </p:cNvPr>
          <p:cNvGrpSpPr/>
          <p:nvPr/>
        </p:nvGrpSpPr>
        <p:grpSpPr>
          <a:xfrm>
            <a:off x="6410878" y="3360303"/>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4DB02624-691D-3C04-F132-C2127EACCB8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2EEE9ACC-DA0D-96E2-FF33-65863A427D2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1" name="Group 60">
            <a:extLst>
              <a:ext uri="{FF2B5EF4-FFF2-40B4-BE49-F238E27FC236}">
                <a16:creationId xmlns:a16="http://schemas.microsoft.com/office/drawing/2014/main" id="{44559FB6-9C5E-E0F0-228C-12F756E710D5}"/>
              </a:ext>
            </a:extLst>
          </p:cNvPr>
          <p:cNvGrpSpPr/>
          <p:nvPr/>
        </p:nvGrpSpPr>
        <p:grpSpPr>
          <a:xfrm>
            <a:off x="8747421" y="5497432"/>
            <a:ext cx="621090" cy="461665"/>
            <a:chOff x="2975262" y="3349854"/>
            <a:chExt cx="621090" cy="461665"/>
          </a:xfrm>
        </p:grpSpPr>
        <p:pic>
          <p:nvPicPr>
            <p:cNvPr id="62" name="Picture 61" descr="Shape, rectangle&#10;&#10;Description automatically generated">
              <a:extLst>
                <a:ext uri="{FF2B5EF4-FFF2-40B4-BE49-F238E27FC236}">
                  <a16:creationId xmlns:a16="http://schemas.microsoft.com/office/drawing/2014/main" id="{6CC354FC-A64B-89F7-ECF4-15701B80E233}"/>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1" name="TextBox 70">
              <a:extLst>
                <a:ext uri="{FF2B5EF4-FFF2-40B4-BE49-F238E27FC236}">
                  <a16:creationId xmlns:a16="http://schemas.microsoft.com/office/drawing/2014/main" id="{25C1A77D-8E52-BB71-6E55-832CD3BD7F7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7" name="Group 6">
            <a:extLst>
              <a:ext uri="{FF2B5EF4-FFF2-40B4-BE49-F238E27FC236}">
                <a16:creationId xmlns:a16="http://schemas.microsoft.com/office/drawing/2014/main" id="{4F730087-2236-D44D-8EA2-F1B621E24573}"/>
              </a:ext>
            </a:extLst>
          </p:cNvPr>
          <p:cNvGrpSpPr/>
          <p:nvPr/>
        </p:nvGrpSpPr>
        <p:grpSpPr>
          <a:xfrm>
            <a:off x="9244942" y="5494959"/>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B71D9CF9-0FC5-4EED-C66C-B24A66DC784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ED66427D-B8DC-F508-C7F5-D01E1BEBF8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0" name="Group 9">
            <a:extLst>
              <a:ext uri="{FF2B5EF4-FFF2-40B4-BE49-F238E27FC236}">
                <a16:creationId xmlns:a16="http://schemas.microsoft.com/office/drawing/2014/main" id="{684B5F93-99CD-2CA2-C54E-E15D1F2D8CE7}"/>
              </a:ext>
            </a:extLst>
          </p:cNvPr>
          <p:cNvGrpSpPr/>
          <p:nvPr/>
        </p:nvGrpSpPr>
        <p:grpSpPr>
          <a:xfrm>
            <a:off x="9754679" y="5497429"/>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2DD53F8-DBC5-51FD-8D07-295A156738D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E9A7C38-7ACC-2312-BAE5-D22F3080787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5726840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F6A2EAEA-7C9F-1C5C-D359-83B65943B52B}"/>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6F3C2FC-70EE-EDCE-DEFB-3FDD0E91EE75}"/>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486FF55-0E00-29C3-0FD2-D739C177F39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5" name="Group 54">
            <a:extLst>
              <a:ext uri="{FF2B5EF4-FFF2-40B4-BE49-F238E27FC236}">
                <a16:creationId xmlns:a16="http://schemas.microsoft.com/office/drawing/2014/main" id="{81F1BCB1-464F-73FA-0060-553CC92F5065}"/>
              </a:ext>
            </a:extLst>
          </p:cNvPr>
          <p:cNvGrpSpPr/>
          <p:nvPr/>
        </p:nvGrpSpPr>
        <p:grpSpPr>
          <a:xfrm>
            <a:off x="7428986" y="3361958"/>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FA8CF4-9C92-17FF-511F-A71456E6A0F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2C4DF332-6C10-FD1D-6E74-36BE8269A3A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8" name="Group 57">
            <a:extLst>
              <a:ext uri="{FF2B5EF4-FFF2-40B4-BE49-F238E27FC236}">
                <a16:creationId xmlns:a16="http://schemas.microsoft.com/office/drawing/2014/main" id="{2F6F7942-F0D4-B168-6FD9-3D0B6DA151E0}"/>
              </a:ext>
            </a:extLst>
          </p:cNvPr>
          <p:cNvGrpSpPr/>
          <p:nvPr/>
        </p:nvGrpSpPr>
        <p:grpSpPr>
          <a:xfrm>
            <a:off x="6922573" y="3359488"/>
            <a:ext cx="621090" cy="461665"/>
            <a:chOff x="2975262" y="3349854"/>
            <a:chExt cx="621090" cy="461665"/>
          </a:xfrm>
        </p:grpSpPr>
        <p:pic>
          <p:nvPicPr>
            <p:cNvPr id="59" name="Picture 58" descr="Shape, rectangle&#10;&#10;Description automatically generated">
              <a:extLst>
                <a:ext uri="{FF2B5EF4-FFF2-40B4-BE49-F238E27FC236}">
                  <a16:creationId xmlns:a16="http://schemas.microsoft.com/office/drawing/2014/main" id="{CAE17DB0-9D62-9CAE-D7A5-503E844257B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0" name="TextBox 59">
              <a:extLst>
                <a:ext uri="{FF2B5EF4-FFF2-40B4-BE49-F238E27FC236}">
                  <a16:creationId xmlns:a16="http://schemas.microsoft.com/office/drawing/2014/main" id="{2CB992C8-4FFB-421A-7890-EDC7610174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2" name="Group 71">
            <a:extLst>
              <a:ext uri="{FF2B5EF4-FFF2-40B4-BE49-F238E27FC236}">
                <a16:creationId xmlns:a16="http://schemas.microsoft.com/office/drawing/2014/main" id="{5F932CB2-EAF5-DA38-048E-E42F3F9EC89E}"/>
              </a:ext>
            </a:extLst>
          </p:cNvPr>
          <p:cNvGrpSpPr/>
          <p:nvPr/>
        </p:nvGrpSpPr>
        <p:grpSpPr>
          <a:xfrm>
            <a:off x="6410878" y="3360303"/>
            <a:ext cx="621090" cy="461665"/>
            <a:chOff x="2975262" y="3349854"/>
            <a:chExt cx="621090" cy="461665"/>
          </a:xfrm>
        </p:grpSpPr>
        <p:pic>
          <p:nvPicPr>
            <p:cNvPr id="73" name="Picture 72" descr="Shape, rectangle&#10;&#10;Description automatically generated">
              <a:extLst>
                <a:ext uri="{FF2B5EF4-FFF2-40B4-BE49-F238E27FC236}">
                  <a16:creationId xmlns:a16="http://schemas.microsoft.com/office/drawing/2014/main" id="{4DB02624-691D-3C04-F132-C2127EACCB8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4" name="TextBox 73">
              <a:extLst>
                <a:ext uri="{FF2B5EF4-FFF2-40B4-BE49-F238E27FC236}">
                  <a16:creationId xmlns:a16="http://schemas.microsoft.com/office/drawing/2014/main" id="{2EEE9ACC-DA0D-96E2-FF33-65863A427D2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1" name="Group 60">
            <a:extLst>
              <a:ext uri="{FF2B5EF4-FFF2-40B4-BE49-F238E27FC236}">
                <a16:creationId xmlns:a16="http://schemas.microsoft.com/office/drawing/2014/main" id="{44559FB6-9C5E-E0F0-228C-12F756E710D5}"/>
              </a:ext>
            </a:extLst>
          </p:cNvPr>
          <p:cNvGrpSpPr/>
          <p:nvPr/>
        </p:nvGrpSpPr>
        <p:grpSpPr>
          <a:xfrm>
            <a:off x="8747421" y="5497432"/>
            <a:ext cx="621090" cy="461665"/>
            <a:chOff x="2975262" y="3349854"/>
            <a:chExt cx="621090" cy="461665"/>
          </a:xfrm>
        </p:grpSpPr>
        <p:pic>
          <p:nvPicPr>
            <p:cNvPr id="62" name="Picture 61" descr="Shape, rectangle&#10;&#10;Description automatically generated">
              <a:extLst>
                <a:ext uri="{FF2B5EF4-FFF2-40B4-BE49-F238E27FC236}">
                  <a16:creationId xmlns:a16="http://schemas.microsoft.com/office/drawing/2014/main" id="{6CC354FC-A64B-89F7-ECF4-15701B80E23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1" name="TextBox 70">
              <a:extLst>
                <a:ext uri="{FF2B5EF4-FFF2-40B4-BE49-F238E27FC236}">
                  <a16:creationId xmlns:a16="http://schemas.microsoft.com/office/drawing/2014/main" id="{25C1A77D-8E52-BB71-6E55-832CD3BD7F7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7" name="Group 6">
            <a:extLst>
              <a:ext uri="{FF2B5EF4-FFF2-40B4-BE49-F238E27FC236}">
                <a16:creationId xmlns:a16="http://schemas.microsoft.com/office/drawing/2014/main" id="{4F730087-2236-D44D-8EA2-F1B621E24573}"/>
              </a:ext>
            </a:extLst>
          </p:cNvPr>
          <p:cNvGrpSpPr/>
          <p:nvPr/>
        </p:nvGrpSpPr>
        <p:grpSpPr>
          <a:xfrm>
            <a:off x="9244942" y="5494959"/>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B71D9CF9-0FC5-4EED-C66C-B24A66DC784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ED66427D-B8DC-F508-C7F5-D01E1BEBF8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0" name="Group 9">
            <a:extLst>
              <a:ext uri="{FF2B5EF4-FFF2-40B4-BE49-F238E27FC236}">
                <a16:creationId xmlns:a16="http://schemas.microsoft.com/office/drawing/2014/main" id="{684B5F93-99CD-2CA2-C54E-E15D1F2D8CE7}"/>
              </a:ext>
            </a:extLst>
          </p:cNvPr>
          <p:cNvGrpSpPr/>
          <p:nvPr/>
        </p:nvGrpSpPr>
        <p:grpSpPr>
          <a:xfrm>
            <a:off x="9754679" y="5497429"/>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52DD53F8-DBC5-51FD-8D07-295A156738D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E9A7C38-7ACC-2312-BAE5-D22F3080787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5" name="Group 34">
            <a:extLst>
              <a:ext uri="{FF2B5EF4-FFF2-40B4-BE49-F238E27FC236}">
                <a16:creationId xmlns:a16="http://schemas.microsoft.com/office/drawing/2014/main" id="{9DF11D97-6200-B5D8-8CBD-57046851F348}"/>
              </a:ext>
            </a:extLst>
          </p:cNvPr>
          <p:cNvGrpSpPr/>
          <p:nvPr/>
        </p:nvGrpSpPr>
        <p:grpSpPr>
          <a:xfrm>
            <a:off x="10259003" y="5497430"/>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A913F47E-42D1-0963-F14D-7C9DB00578B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7F7AE651-C280-15E7-D633-E53DEFB328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310293004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D2EC59A-9CA9-6393-9895-6A071712087A}"/>
              </a:ext>
            </a:extLst>
          </p:cNvPr>
          <p:cNvGrpSpPr/>
          <p:nvPr/>
        </p:nvGrpSpPr>
        <p:grpSpPr>
          <a:xfrm>
            <a:off x="7115406" y="3351364"/>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ECB12C5D-81C5-DA3D-5A7B-638D0677AAF5}"/>
                </a:ext>
              </a:extLst>
            </p:cNvPr>
            <p:cNvPicPr>
              <a:picLocks noChangeAspect="1"/>
            </p:cNvPicPr>
            <p:nvPr/>
          </p:nvPicPr>
          <p:blipFill>
            <a:blip r:embed="rId2"/>
            <a:stretch>
              <a:fillRect/>
            </a:stretch>
          </p:blipFill>
          <p:spPr>
            <a:xfrm>
              <a:off x="3182877" y="-172529"/>
              <a:ext cx="681758" cy="3154119"/>
            </a:xfrm>
            <a:prstGeom prst="rect">
              <a:avLst/>
            </a:prstGeom>
          </p:spPr>
        </p:pic>
        <p:sp>
          <p:nvSpPr>
            <p:cNvPr id="5" name="TextBox 4">
              <a:extLst>
                <a:ext uri="{FF2B5EF4-FFF2-40B4-BE49-F238E27FC236}">
                  <a16:creationId xmlns:a16="http://schemas.microsoft.com/office/drawing/2014/main" id="{D8AB42FD-501F-4A12-6F3B-BC53D18E3D9F}"/>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6" name="Group 5">
            <a:extLst>
              <a:ext uri="{FF2B5EF4-FFF2-40B4-BE49-F238E27FC236}">
                <a16:creationId xmlns:a16="http://schemas.microsoft.com/office/drawing/2014/main" id="{183A2244-0F7C-F33A-BF19-C27ED3B81A22}"/>
              </a:ext>
            </a:extLst>
          </p:cNvPr>
          <p:cNvGrpSpPr/>
          <p:nvPr/>
        </p:nvGrpSpPr>
        <p:grpSpPr>
          <a:xfrm>
            <a:off x="4404357" y="4968839"/>
            <a:ext cx="715128" cy="1497848"/>
            <a:chOff x="3166192" y="1483743"/>
            <a:chExt cx="715128" cy="1497848"/>
          </a:xfrm>
        </p:grpSpPr>
        <p:pic>
          <p:nvPicPr>
            <p:cNvPr id="7" name="Picture 6" descr="Shape, rectangle&#10;&#10;Description automatically generated">
              <a:extLst>
                <a:ext uri="{FF2B5EF4-FFF2-40B4-BE49-F238E27FC236}">
                  <a16:creationId xmlns:a16="http://schemas.microsoft.com/office/drawing/2014/main" id="{2B6B78CB-B3E8-221F-CC54-E1B0316AC16C}"/>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8" name="TextBox 7">
              <a:extLst>
                <a:ext uri="{FF2B5EF4-FFF2-40B4-BE49-F238E27FC236}">
                  <a16:creationId xmlns:a16="http://schemas.microsoft.com/office/drawing/2014/main" id="{735AEA89-CF86-2F89-8854-480F96D26E20}"/>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9" name="Group 8">
            <a:extLst>
              <a:ext uri="{FF2B5EF4-FFF2-40B4-BE49-F238E27FC236}">
                <a16:creationId xmlns:a16="http://schemas.microsoft.com/office/drawing/2014/main" id="{DBB3CD7D-40D6-E461-2933-1F2C504465B5}"/>
              </a:ext>
            </a:extLst>
          </p:cNvPr>
          <p:cNvGrpSpPr/>
          <p:nvPr/>
        </p:nvGrpSpPr>
        <p:grpSpPr>
          <a:xfrm>
            <a:off x="5086115" y="4344963"/>
            <a:ext cx="715128" cy="2136202"/>
            <a:chOff x="3166192" y="845389"/>
            <a:chExt cx="715128" cy="2136202"/>
          </a:xfrm>
        </p:grpSpPr>
        <p:pic>
          <p:nvPicPr>
            <p:cNvPr id="10" name="Picture 9" descr="Shape, rectangle&#10;&#10;Description automatically generated">
              <a:extLst>
                <a:ext uri="{FF2B5EF4-FFF2-40B4-BE49-F238E27FC236}">
                  <a16:creationId xmlns:a16="http://schemas.microsoft.com/office/drawing/2014/main" id="{39ED1109-1802-5918-E364-668EDC40B655}"/>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1" name="TextBox 10">
              <a:extLst>
                <a:ext uri="{FF2B5EF4-FFF2-40B4-BE49-F238E27FC236}">
                  <a16:creationId xmlns:a16="http://schemas.microsoft.com/office/drawing/2014/main" id="{358B22CA-F903-D045-0BFB-BA32356D2A83}"/>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2" name="Group 11">
            <a:extLst>
              <a:ext uri="{FF2B5EF4-FFF2-40B4-BE49-F238E27FC236}">
                <a16:creationId xmlns:a16="http://schemas.microsoft.com/office/drawing/2014/main" id="{50BB74E6-7853-FD67-28F9-F53137EAE199}"/>
              </a:ext>
            </a:extLst>
          </p:cNvPr>
          <p:cNvGrpSpPr/>
          <p:nvPr/>
        </p:nvGrpSpPr>
        <p:grpSpPr>
          <a:xfrm>
            <a:off x="7789523" y="2883145"/>
            <a:ext cx="715128" cy="3654451"/>
            <a:chOff x="3182877" y="-672861"/>
            <a:chExt cx="715128" cy="3654451"/>
          </a:xfrm>
        </p:grpSpPr>
        <p:pic>
          <p:nvPicPr>
            <p:cNvPr id="13" name="Picture 12" descr="Shape, rectangle&#10;&#10;Description automatically generated">
              <a:extLst>
                <a:ext uri="{FF2B5EF4-FFF2-40B4-BE49-F238E27FC236}">
                  <a16:creationId xmlns:a16="http://schemas.microsoft.com/office/drawing/2014/main" id="{576AA2DD-138D-C2C7-A703-548C87D40242}"/>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4" name="TextBox 13">
              <a:extLst>
                <a:ext uri="{FF2B5EF4-FFF2-40B4-BE49-F238E27FC236}">
                  <a16:creationId xmlns:a16="http://schemas.microsoft.com/office/drawing/2014/main" id="{4D4D39F3-61BB-716C-860B-9D49263ADED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5" name="Group 14">
            <a:extLst>
              <a:ext uri="{FF2B5EF4-FFF2-40B4-BE49-F238E27FC236}">
                <a16:creationId xmlns:a16="http://schemas.microsoft.com/office/drawing/2014/main" id="{D9A285DC-ACC4-9830-26BB-0ACDDED2583C}"/>
              </a:ext>
            </a:extLst>
          </p:cNvPr>
          <p:cNvGrpSpPr/>
          <p:nvPr/>
        </p:nvGrpSpPr>
        <p:grpSpPr>
          <a:xfrm>
            <a:off x="6441990" y="3723861"/>
            <a:ext cx="731813" cy="2757304"/>
            <a:chOff x="3182877" y="1328468"/>
            <a:chExt cx="731813" cy="1807277"/>
          </a:xfrm>
        </p:grpSpPr>
        <p:pic>
          <p:nvPicPr>
            <p:cNvPr id="16" name="Picture 15" descr="Shape, rectangle&#10;&#10;Description automatically generated">
              <a:extLst>
                <a:ext uri="{FF2B5EF4-FFF2-40B4-BE49-F238E27FC236}">
                  <a16:creationId xmlns:a16="http://schemas.microsoft.com/office/drawing/2014/main" id="{2D67314F-2116-4D3D-3D12-AFEC6DE5EBAB}"/>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17" name="TextBox 16">
              <a:extLst>
                <a:ext uri="{FF2B5EF4-FFF2-40B4-BE49-F238E27FC236}">
                  <a16:creationId xmlns:a16="http://schemas.microsoft.com/office/drawing/2014/main" id="{34A0A560-DC33-697C-C993-90D675E40240}"/>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18" name="Group 17">
            <a:extLst>
              <a:ext uri="{FF2B5EF4-FFF2-40B4-BE49-F238E27FC236}">
                <a16:creationId xmlns:a16="http://schemas.microsoft.com/office/drawing/2014/main" id="{342CEE6D-E192-EF1C-4E2F-A4AA981B5D48}"/>
              </a:ext>
            </a:extLst>
          </p:cNvPr>
          <p:cNvGrpSpPr/>
          <p:nvPr/>
        </p:nvGrpSpPr>
        <p:grpSpPr>
          <a:xfrm>
            <a:off x="3756684" y="5473719"/>
            <a:ext cx="731813" cy="981060"/>
            <a:chOff x="3182877" y="2000530"/>
            <a:chExt cx="731813" cy="981060"/>
          </a:xfrm>
        </p:grpSpPr>
        <p:pic>
          <p:nvPicPr>
            <p:cNvPr id="19" name="Picture 18" descr="Shape, rectangle&#10;&#10;Description automatically generated">
              <a:extLst>
                <a:ext uri="{FF2B5EF4-FFF2-40B4-BE49-F238E27FC236}">
                  <a16:creationId xmlns:a16="http://schemas.microsoft.com/office/drawing/2014/main" id="{7ED68F8D-22D4-BCC4-7572-23F5F9BC339C}"/>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0" name="TextBox 19">
              <a:extLst>
                <a:ext uri="{FF2B5EF4-FFF2-40B4-BE49-F238E27FC236}">
                  <a16:creationId xmlns:a16="http://schemas.microsoft.com/office/drawing/2014/main" id="{47EA1541-D709-AB2B-A023-0E08486C48D3}"/>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1" name="Group 20">
            <a:extLst>
              <a:ext uri="{FF2B5EF4-FFF2-40B4-BE49-F238E27FC236}">
                <a16:creationId xmlns:a16="http://schemas.microsoft.com/office/drawing/2014/main" id="{2AA0FE59-EFD6-57E9-161A-7275D36B4087}"/>
              </a:ext>
            </a:extLst>
          </p:cNvPr>
          <p:cNvGrpSpPr/>
          <p:nvPr/>
        </p:nvGrpSpPr>
        <p:grpSpPr>
          <a:xfrm>
            <a:off x="5762338" y="4098329"/>
            <a:ext cx="715128" cy="2394995"/>
            <a:chOff x="3182877" y="586595"/>
            <a:chExt cx="715128" cy="2394995"/>
          </a:xfrm>
        </p:grpSpPr>
        <p:pic>
          <p:nvPicPr>
            <p:cNvPr id="22" name="Picture 21" descr="Shape, rectangle&#10;&#10;Description automatically generated">
              <a:extLst>
                <a:ext uri="{FF2B5EF4-FFF2-40B4-BE49-F238E27FC236}">
                  <a16:creationId xmlns:a16="http://schemas.microsoft.com/office/drawing/2014/main" id="{C031C4A2-210F-7252-3C39-51DB2125310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3" name="TextBox 22">
              <a:extLst>
                <a:ext uri="{FF2B5EF4-FFF2-40B4-BE49-F238E27FC236}">
                  <a16:creationId xmlns:a16="http://schemas.microsoft.com/office/drawing/2014/main" id="{76BCBC8E-9335-BF58-CA62-E2F6C304F096}"/>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3" name="Rectangle 2">
            <a:extLst>
              <a:ext uri="{FF2B5EF4-FFF2-40B4-BE49-F238E27FC236}">
                <a16:creationId xmlns:a16="http://schemas.microsoft.com/office/drawing/2014/main" id="{96093C8D-B46B-C7D6-D72D-A7DA14E59BFD}"/>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32238513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428986" y="336195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922573" y="335948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394473"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890149"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38041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88289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F268D337-8645-8124-CF50-D6B6CC8A7F9A}"/>
              </a:ext>
            </a:extLst>
          </p:cNvPr>
          <p:cNvGrpSpPr/>
          <p:nvPr/>
        </p:nvGrpSpPr>
        <p:grpSpPr>
          <a:xfrm>
            <a:off x="6410878" y="3360303"/>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A634EA8-0D29-FF84-36FA-222BC93EC15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3EAA158F-3016-6D6A-5F56-FFCBACB8E5B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196735208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415538" y="336195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915849" y="335948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394473"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890149"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38041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8882891" y="337264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F268D337-8645-8124-CF50-D6B6CC8A7F9A}"/>
              </a:ext>
            </a:extLst>
          </p:cNvPr>
          <p:cNvGrpSpPr/>
          <p:nvPr/>
        </p:nvGrpSpPr>
        <p:grpSpPr>
          <a:xfrm>
            <a:off x="6747696" y="5130135"/>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A634EA8-0D29-FF84-36FA-222BC93EC15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3EAA158F-3016-6D6A-5F56-FFCBACB8E5B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300884760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415538" y="336195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6915849" y="335948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394473"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890149"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38041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F268D337-8645-8124-CF50-D6B6CC8A7F9A}"/>
              </a:ext>
            </a:extLst>
          </p:cNvPr>
          <p:cNvGrpSpPr/>
          <p:nvPr/>
        </p:nvGrpSpPr>
        <p:grpSpPr>
          <a:xfrm>
            <a:off x="6747696" y="5130135"/>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A634EA8-0D29-FF84-36FA-222BC93EC15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3EAA158F-3016-6D6A-5F56-FFCBACB8E5B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5" name="Group 34">
            <a:extLst>
              <a:ext uri="{FF2B5EF4-FFF2-40B4-BE49-F238E27FC236}">
                <a16:creationId xmlns:a16="http://schemas.microsoft.com/office/drawing/2014/main" id="{405EB749-E157-BB05-522A-9A76D0151FBC}"/>
              </a:ext>
            </a:extLst>
          </p:cNvPr>
          <p:cNvGrpSpPr/>
          <p:nvPr/>
        </p:nvGrpSpPr>
        <p:grpSpPr>
          <a:xfrm>
            <a:off x="7262068" y="5130134"/>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AF98D89-F584-3E43-F902-94EB6B1DD38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C6EBBB31-DDA2-44B7-C1BC-762374D31EE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167917688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415538" y="336195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394473"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890149"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9380412" y="3370168"/>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F268D337-8645-8124-CF50-D6B6CC8A7F9A}"/>
              </a:ext>
            </a:extLst>
          </p:cNvPr>
          <p:cNvGrpSpPr/>
          <p:nvPr/>
        </p:nvGrpSpPr>
        <p:grpSpPr>
          <a:xfrm>
            <a:off x="6747696" y="5130135"/>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A634EA8-0D29-FF84-36FA-222BC93EC15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3EAA158F-3016-6D6A-5F56-FFCBACB8E5B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5" name="Group 34">
            <a:extLst>
              <a:ext uri="{FF2B5EF4-FFF2-40B4-BE49-F238E27FC236}">
                <a16:creationId xmlns:a16="http://schemas.microsoft.com/office/drawing/2014/main" id="{405EB749-E157-BB05-522A-9A76D0151FBC}"/>
              </a:ext>
            </a:extLst>
          </p:cNvPr>
          <p:cNvGrpSpPr/>
          <p:nvPr/>
        </p:nvGrpSpPr>
        <p:grpSpPr>
          <a:xfrm>
            <a:off x="7262068" y="5130134"/>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AF98D89-F584-3E43-F902-94EB6B1DD38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C6EBBB31-DDA2-44B7-C1BC-762374D31EE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9" name="Group 48">
            <a:extLst>
              <a:ext uri="{FF2B5EF4-FFF2-40B4-BE49-F238E27FC236}">
                <a16:creationId xmlns:a16="http://schemas.microsoft.com/office/drawing/2014/main" id="{C2F5F3BE-09CF-C640-9992-DC982A38DCB3}"/>
              </a:ext>
            </a:extLst>
          </p:cNvPr>
          <p:cNvGrpSpPr/>
          <p:nvPr/>
        </p:nvGrpSpPr>
        <p:grpSpPr>
          <a:xfrm>
            <a:off x="7763236" y="5130134"/>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6731C47C-873A-15B8-D9FF-5D83568074E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180CEDD-78A5-C162-74ED-47E2B026005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141099001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7415538" y="336195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394473"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890149"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F268D337-8645-8124-CF50-D6B6CC8A7F9A}"/>
              </a:ext>
            </a:extLst>
          </p:cNvPr>
          <p:cNvGrpSpPr/>
          <p:nvPr/>
        </p:nvGrpSpPr>
        <p:grpSpPr>
          <a:xfrm>
            <a:off x="6747696" y="5130135"/>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A634EA8-0D29-FF84-36FA-222BC93EC15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3EAA158F-3016-6D6A-5F56-FFCBACB8E5B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5" name="Group 34">
            <a:extLst>
              <a:ext uri="{FF2B5EF4-FFF2-40B4-BE49-F238E27FC236}">
                <a16:creationId xmlns:a16="http://schemas.microsoft.com/office/drawing/2014/main" id="{405EB749-E157-BB05-522A-9A76D0151FBC}"/>
              </a:ext>
            </a:extLst>
          </p:cNvPr>
          <p:cNvGrpSpPr/>
          <p:nvPr/>
        </p:nvGrpSpPr>
        <p:grpSpPr>
          <a:xfrm>
            <a:off x="7262068" y="5130134"/>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AF98D89-F584-3E43-F902-94EB6B1DD38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C6EBBB31-DDA2-44B7-C1BC-762374D31EE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9" name="Group 48">
            <a:extLst>
              <a:ext uri="{FF2B5EF4-FFF2-40B4-BE49-F238E27FC236}">
                <a16:creationId xmlns:a16="http://schemas.microsoft.com/office/drawing/2014/main" id="{C2F5F3BE-09CF-C640-9992-DC982A38DCB3}"/>
              </a:ext>
            </a:extLst>
          </p:cNvPr>
          <p:cNvGrpSpPr/>
          <p:nvPr/>
        </p:nvGrpSpPr>
        <p:grpSpPr>
          <a:xfrm>
            <a:off x="7763236" y="5130134"/>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6731C47C-873A-15B8-D9FF-5D83568074E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180CEDD-78A5-C162-74ED-47E2B026005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0" name="Group 9">
            <a:extLst>
              <a:ext uri="{FF2B5EF4-FFF2-40B4-BE49-F238E27FC236}">
                <a16:creationId xmlns:a16="http://schemas.microsoft.com/office/drawing/2014/main" id="{893E9736-E4CD-83DB-2D4B-32ABBCBE0E4A}"/>
              </a:ext>
            </a:extLst>
          </p:cNvPr>
          <p:cNvGrpSpPr/>
          <p:nvPr/>
        </p:nvGrpSpPr>
        <p:grpSpPr>
          <a:xfrm>
            <a:off x="8270339" y="5130133"/>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DC12472-28C2-78DD-C427-DEAFDA4E532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628175C3-0678-2C5B-AB6C-892DD8B31EB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426151974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394473"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9890149" y="3372638"/>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F268D337-8645-8124-CF50-D6B6CC8A7F9A}"/>
              </a:ext>
            </a:extLst>
          </p:cNvPr>
          <p:cNvGrpSpPr/>
          <p:nvPr/>
        </p:nvGrpSpPr>
        <p:grpSpPr>
          <a:xfrm>
            <a:off x="6747696" y="5130135"/>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A634EA8-0D29-FF84-36FA-222BC93EC15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3EAA158F-3016-6D6A-5F56-FFCBACB8E5B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5" name="Group 34">
            <a:extLst>
              <a:ext uri="{FF2B5EF4-FFF2-40B4-BE49-F238E27FC236}">
                <a16:creationId xmlns:a16="http://schemas.microsoft.com/office/drawing/2014/main" id="{405EB749-E157-BB05-522A-9A76D0151FBC}"/>
              </a:ext>
            </a:extLst>
          </p:cNvPr>
          <p:cNvGrpSpPr/>
          <p:nvPr/>
        </p:nvGrpSpPr>
        <p:grpSpPr>
          <a:xfrm>
            <a:off x="7262068" y="5130134"/>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AF98D89-F584-3E43-F902-94EB6B1DD38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C6EBBB31-DDA2-44B7-C1BC-762374D31EE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9" name="Group 48">
            <a:extLst>
              <a:ext uri="{FF2B5EF4-FFF2-40B4-BE49-F238E27FC236}">
                <a16:creationId xmlns:a16="http://schemas.microsoft.com/office/drawing/2014/main" id="{C2F5F3BE-09CF-C640-9992-DC982A38DCB3}"/>
              </a:ext>
            </a:extLst>
          </p:cNvPr>
          <p:cNvGrpSpPr/>
          <p:nvPr/>
        </p:nvGrpSpPr>
        <p:grpSpPr>
          <a:xfrm>
            <a:off x="7763236" y="5130134"/>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6731C47C-873A-15B8-D9FF-5D83568074E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180CEDD-78A5-C162-74ED-47E2B026005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0" name="Group 9">
            <a:extLst>
              <a:ext uri="{FF2B5EF4-FFF2-40B4-BE49-F238E27FC236}">
                <a16:creationId xmlns:a16="http://schemas.microsoft.com/office/drawing/2014/main" id="{893E9736-E4CD-83DB-2D4B-32ABBCBE0E4A}"/>
              </a:ext>
            </a:extLst>
          </p:cNvPr>
          <p:cNvGrpSpPr/>
          <p:nvPr/>
        </p:nvGrpSpPr>
        <p:grpSpPr>
          <a:xfrm>
            <a:off x="8270339" y="5130133"/>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DC12472-28C2-78DD-C427-DEAFDA4E532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628175C3-0678-2C5B-AB6C-892DD8B31EB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6" name="Group 45">
            <a:extLst>
              <a:ext uri="{FF2B5EF4-FFF2-40B4-BE49-F238E27FC236}">
                <a16:creationId xmlns:a16="http://schemas.microsoft.com/office/drawing/2014/main" id="{C9A2AE47-841F-852C-D21D-AEBFE3A782A1}"/>
              </a:ext>
            </a:extLst>
          </p:cNvPr>
          <p:cNvGrpSpPr/>
          <p:nvPr/>
        </p:nvGrpSpPr>
        <p:grpSpPr>
          <a:xfrm>
            <a:off x="8762362" y="5130132"/>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26CBF175-AE27-950C-897D-9C29445E85E3}"/>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3DD118F-1CAB-3D5E-2968-B4379225DE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188984417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7929910" y="33619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10394473"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F268D337-8645-8124-CF50-D6B6CC8A7F9A}"/>
              </a:ext>
            </a:extLst>
          </p:cNvPr>
          <p:cNvGrpSpPr/>
          <p:nvPr/>
        </p:nvGrpSpPr>
        <p:grpSpPr>
          <a:xfrm>
            <a:off x="6747696" y="5130135"/>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A634EA8-0D29-FF84-36FA-222BC93EC15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3EAA158F-3016-6D6A-5F56-FFCBACB8E5B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5" name="Group 34">
            <a:extLst>
              <a:ext uri="{FF2B5EF4-FFF2-40B4-BE49-F238E27FC236}">
                <a16:creationId xmlns:a16="http://schemas.microsoft.com/office/drawing/2014/main" id="{405EB749-E157-BB05-522A-9A76D0151FBC}"/>
              </a:ext>
            </a:extLst>
          </p:cNvPr>
          <p:cNvGrpSpPr/>
          <p:nvPr/>
        </p:nvGrpSpPr>
        <p:grpSpPr>
          <a:xfrm>
            <a:off x="7262068" y="5130134"/>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AF98D89-F584-3E43-F902-94EB6B1DD38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C6EBBB31-DDA2-44B7-C1BC-762374D31EE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9" name="Group 48">
            <a:extLst>
              <a:ext uri="{FF2B5EF4-FFF2-40B4-BE49-F238E27FC236}">
                <a16:creationId xmlns:a16="http://schemas.microsoft.com/office/drawing/2014/main" id="{C2F5F3BE-09CF-C640-9992-DC982A38DCB3}"/>
              </a:ext>
            </a:extLst>
          </p:cNvPr>
          <p:cNvGrpSpPr/>
          <p:nvPr/>
        </p:nvGrpSpPr>
        <p:grpSpPr>
          <a:xfrm>
            <a:off x="7763236" y="5130134"/>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6731C47C-873A-15B8-D9FF-5D83568074E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180CEDD-78A5-C162-74ED-47E2B026005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0" name="Group 9">
            <a:extLst>
              <a:ext uri="{FF2B5EF4-FFF2-40B4-BE49-F238E27FC236}">
                <a16:creationId xmlns:a16="http://schemas.microsoft.com/office/drawing/2014/main" id="{893E9736-E4CD-83DB-2D4B-32ABBCBE0E4A}"/>
              </a:ext>
            </a:extLst>
          </p:cNvPr>
          <p:cNvGrpSpPr/>
          <p:nvPr/>
        </p:nvGrpSpPr>
        <p:grpSpPr>
          <a:xfrm>
            <a:off x="8270339" y="5130133"/>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DC12472-28C2-78DD-C427-DEAFDA4E532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628175C3-0678-2C5B-AB6C-892DD8B31EB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6" name="Group 45">
            <a:extLst>
              <a:ext uri="{FF2B5EF4-FFF2-40B4-BE49-F238E27FC236}">
                <a16:creationId xmlns:a16="http://schemas.microsoft.com/office/drawing/2014/main" id="{C9A2AE47-841F-852C-D21D-AEBFE3A782A1}"/>
              </a:ext>
            </a:extLst>
          </p:cNvPr>
          <p:cNvGrpSpPr/>
          <p:nvPr/>
        </p:nvGrpSpPr>
        <p:grpSpPr>
          <a:xfrm>
            <a:off x="8762362" y="5130132"/>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26CBF175-AE27-950C-897D-9C29445E85E3}"/>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3DD118F-1CAB-3D5E-2968-B4379225DE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7" name="Group 6">
            <a:extLst>
              <a:ext uri="{FF2B5EF4-FFF2-40B4-BE49-F238E27FC236}">
                <a16:creationId xmlns:a16="http://schemas.microsoft.com/office/drawing/2014/main" id="{BEEF2C63-3697-9BCA-9FF1-97F965640C0B}"/>
              </a:ext>
            </a:extLst>
          </p:cNvPr>
          <p:cNvGrpSpPr/>
          <p:nvPr/>
        </p:nvGrpSpPr>
        <p:grpSpPr>
          <a:xfrm>
            <a:off x="9263530" y="5130132"/>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EFC268FC-C541-0F95-59CA-869FBA6FB49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0906F5BB-40CE-9A45-07BA-C2DCCCDA94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408637475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38" name="Group 37">
            <a:extLst>
              <a:ext uri="{FF2B5EF4-FFF2-40B4-BE49-F238E27FC236}">
                <a16:creationId xmlns:a16="http://schemas.microsoft.com/office/drawing/2014/main" id="{4C1DD757-857D-153E-F4EA-209FD1457C7E}"/>
              </a:ext>
            </a:extLst>
          </p:cNvPr>
          <p:cNvGrpSpPr/>
          <p:nvPr/>
        </p:nvGrpSpPr>
        <p:grpSpPr>
          <a:xfrm>
            <a:off x="10394473" y="337263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F268D337-8645-8124-CF50-D6B6CC8A7F9A}"/>
              </a:ext>
            </a:extLst>
          </p:cNvPr>
          <p:cNvGrpSpPr/>
          <p:nvPr/>
        </p:nvGrpSpPr>
        <p:grpSpPr>
          <a:xfrm>
            <a:off x="6747696" y="5130135"/>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A634EA8-0D29-FF84-36FA-222BC93EC15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3EAA158F-3016-6D6A-5F56-FFCBACB8E5B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5" name="Group 34">
            <a:extLst>
              <a:ext uri="{FF2B5EF4-FFF2-40B4-BE49-F238E27FC236}">
                <a16:creationId xmlns:a16="http://schemas.microsoft.com/office/drawing/2014/main" id="{405EB749-E157-BB05-522A-9A76D0151FBC}"/>
              </a:ext>
            </a:extLst>
          </p:cNvPr>
          <p:cNvGrpSpPr/>
          <p:nvPr/>
        </p:nvGrpSpPr>
        <p:grpSpPr>
          <a:xfrm>
            <a:off x="7262068" y="5130134"/>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AF98D89-F584-3E43-F902-94EB6B1DD38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C6EBBB31-DDA2-44B7-C1BC-762374D31EE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9" name="Group 48">
            <a:extLst>
              <a:ext uri="{FF2B5EF4-FFF2-40B4-BE49-F238E27FC236}">
                <a16:creationId xmlns:a16="http://schemas.microsoft.com/office/drawing/2014/main" id="{C2F5F3BE-09CF-C640-9992-DC982A38DCB3}"/>
              </a:ext>
            </a:extLst>
          </p:cNvPr>
          <p:cNvGrpSpPr/>
          <p:nvPr/>
        </p:nvGrpSpPr>
        <p:grpSpPr>
          <a:xfrm>
            <a:off x="7763236" y="5130134"/>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6731C47C-873A-15B8-D9FF-5D83568074E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180CEDD-78A5-C162-74ED-47E2B026005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0" name="Group 9">
            <a:extLst>
              <a:ext uri="{FF2B5EF4-FFF2-40B4-BE49-F238E27FC236}">
                <a16:creationId xmlns:a16="http://schemas.microsoft.com/office/drawing/2014/main" id="{893E9736-E4CD-83DB-2D4B-32ABBCBE0E4A}"/>
              </a:ext>
            </a:extLst>
          </p:cNvPr>
          <p:cNvGrpSpPr/>
          <p:nvPr/>
        </p:nvGrpSpPr>
        <p:grpSpPr>
          <a:xfrm>
            <a:off x="8270339" y="5130133"/>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DC12472-28C2-78DD-C427-DEAFDA4E532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628175C3-0678-2C5B-AB6C-892DD8B31EB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6" name="Group 45">
            <a:extLst>
              <a:ext uri="{FF2B5EF4-FFF2-40B4-BE49-F238E27FC236}">
                <a16:creationId xmlns:a16="http://schemas.microsoft.com/office/drawing/2014/main" id="{C9A2AE47-841F-852C-D21D-AEBFE3A782A1}"/>
              </a:ext>
            </a:extLst>
          </p:cNvPr>
          <p:cNvGrpSpPr/>
          <p:nvPr/>
        </p:nvGrpSpPr>
        <p:grpSpPr>
          <a:xfrm>
            <a:off x="8762362" y="5130132"/>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26CBF175-AE27-950C-897D-9C29445E85E3}"/>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3DD118F-1CAB-3D5E-2968-B4379225DE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7" name="Group 6">
            <a:extLst>
              <a:ext uri="{FF2B5EF4-FFF2-40B4-BE49-F238E27FC236}">
                <a16:creationId xmlns:a16="http://schemas.microsoft.com/office/drawing/2014/main" id="{BEEF2C63-3697-9BCA-9FF1-97F965640C0B}"/>
              </a:ext>
            </a:extLst>
          </p:cNvPr>
          <p:cNvGrpSpPr/>
          <p:nvPr/>
        </p:nvGrpSpPr>
        <p:grpSpPr>
          <a:xfrm>
            <a:off x="9263530" y="5130132"/>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EFC268FC-C541-0F95-59CA-869FBA6FB49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0906F5BB-40CE-9A45-07BA-C2DCCCDA94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3" name="Group 42">
            <a:extLst>
              <a:ext uri="{FF2B5EF4-FFF2-40B4-BE49-F238E27FC236}">
                <a16:creationId xmlns:a16="http://schemas.microsoft.com/office/drawing/2014/main" id="{562B24ED-20F9-5E23-2ECB-676816EBFCC5}"/>
              </a:ext>
            </a:extLst>
          </p:cNvPr>
          <p:cNvGrpSpPr/>
          <p:nvPr/>
        </p:nvGrpSpPr>
        <p:grpSpPr>
          <a:xfrm>
            <a:off x="9769190" y="5130131"/>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417993BB-856A-2C4D-E360-BE0DBE2D81D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CD28A687-DBE2-C54C-B8CF-261F9C514A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370713053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F268D337-8645-8124-CF50-D6B6CC8A7F9A}"/>
              </a:ext>
            </a:extLst>
          </p:cNvPr>
          <p:cNvGrpSpPr/>
          <p:nvPr/>
        </p:nvGrpSpPr>
        <p:grpSpPr>
          <a:xfrm>
            <a:off x="6747696" y="5130135"/>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6A634EA8-0D29-FF84-36FA-222BC93EC15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3EAA158F-3016-6D6A-5F56-FFCBACB8E5B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5" name="Group 34">
            <a:extLst>
              <a:ext uri="{FF2B5EF4-FFF2-40B4-BE49-F238E27FC236}">
                <a16:creationId xmlns:a16="http://schemas.microsoft.com/office/drawing/2014/main" id="{405EB749-E157-BB05-522A-9A76D0151FBC}"/>
              </a:ext>
            </a:extLst>
          </p:cNvPr>
          <p:cNvGrpSpPr/>
          <p:nvPr/>
        </p:nvGrpSpPr>
        <p:grpSpPr>
          <a:xfrm>
            <a:off x="7262068" y="5130134"/>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AF98D89-F584-3E43-F902-94EB6B1DD3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C6EBBB31-DDA2-44B7-C1BC-762374D31EE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9" name="Group 48">
            <a:extLst>
              <a:ext uri="{FF2B5EF4-FFF2-40B4-BE49-F238E27FC236}">
                <a16:creationId xmlns:a16="http://schemas.microsoft.com/office/drawing/2014/main" id="{C2F5F3BE-09CF-C640-9992-DC982A38DCB3}"/>
              </a:ext>
            </a:extLst>
          </p:cNvPr>
          <p:cNvGrpSpPr/>
          <p:nvPr/>
        </p:nvGrpSpPr>
        <p:grpSpPr>
          <a:xfrm>
            <a:off x="7763236" y="5130134"/>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6731C47C-873A-15B8-D9FF-5D83568074E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180CEDD-78A5-C162-74ED-47E2B026005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0" name="Group 9">
            <a:extLst>
              <a:ext uri="{FF2B5EF4-FFF2-40B4-BE49-F238E27FC236}">
                <a16:creationId xmlns:a16="http://schemas.microsoft.com/office/drawing/2014/main" id="{893E9736-E4CD-83DB-2D4B-32ABBCBE0E4A}"/>
              </a:ext>
            </a:extLst>
          </p:cNvPr>
          <p:cNvGrpSpPr/>
          <p:nvPr/>
        </p:nvGrpSpPr>
        <p:grpSpPr>
          <a:xfrm>
            <a:off x="8270339" y="5130133"/>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DC12472-28C2-78DD-C427-DEAFDA4E532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628175C3-0678-2C5B-AB6C-892DD8B31EB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6" name="Group 45">
            <a:extLst>
              <a:ext uri="{FF2B5EF4-FFF2-40B4-BE49-F238E27FC236}">
                <a16:creationId xmlns:a16="http://schemas.microsoft.com/office/drawing/2014/main" id="{C9A2AE47-841F-852C-D21D-AEBFE3A782A1}"/>
              </a:ext>
            </a:extLst>
          </p:cNvPr>
          <p:cNvGrpSpPr/>
          <p:nvPr/>
        </p:nvGrpSpPr>
        <p:grpSpPr>
          <a:xfrm>
            <a:off x="8762362" y="5130132"/>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26CBF175-AE27-950C-897D-9C29445E85E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53DD118F-1CAB-3D5E-2968-B4379225DE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7" name="Group 6">
            <a:extLst>
              <a:ext uri="{FF2B5EF4-FFF2-40B4-BE49-F238E27FC236}">
                <a16:creationId xmlns:a16="http://schemas.microsoft.com/office/drawing/2014/main" id="{BEEF2C63-3697-9BCA-9FF1-97F965640C0B}"/>
              </a:ext>
            </a:extLst>
          </p:cNvPr>
          <p:cNvGrpSpPr/>
          <p:nvPr/>
        </p:nvGrpSpPr>
        <p:grpSpPr>
          <a:xfrm>
            <a:off x="9263530" y="5130132"/>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EFC268FC-C541-0F95-59CA-869FBA6FB49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0906F5BB-40CE-9A45-07BA-C2DCCCDA94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3" name="Group 42">
            <a:extLst>
              <a:ext uri="{FF2B5EF4-FFF2-40B4-BE49-F238E27FC236}">
                <a16:creationId xmlns:a16="http://schemas.microsoft.com/office/drawing/2014/main" id="{562B24ED-20F9-5E23-2ECB-676816EBFCC5}"/>
              </a:ext>
            </a:extLst>
          </p:cNvPr>
          <p:cNvGrpSpPr/>
          <p:nvPr/>
        </p:nvGrpSpPr>
        <p:grpSpPr>
          <a:xfrm>
            <a:off x="9769190" y="5130131"/>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417993BB-856A-2C4D-E360-BE0DBE2D81DE}"/>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CD28A687-DBE2-C54C-B8CF-261F9C514A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BD4545D7-EBA7-1DC7-C5F0-C8104D8D82A3}"/>
              </a:ext>
            </a:extLst>
          </p:cNvPr>
          <p:cNvGrpSpPr/>
          <p:nvPr/>
        </p:nvGrpSpPr>
        <p:grpSpPr>
          <a:xfrm>
            <a:off x="10273477" y="5130131"/>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21578B20-0F48-4CCF-CC1A-93E7657339CD}"/>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48E612E8-0BFB-341B-6BF6-1707B669B3A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363673555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3958147" y="589270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2951319" y="5892710"/>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1952193" y="5892712"/>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936653" y="5892713"/>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4462434" y="589270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3452487" y="589271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2459296" y="5892711"/>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1451025" y="589271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3052574" y="3888396"/>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57343023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9D2EC59A-9CA9-6393-9895-6A071712087A}"/>
              </a:ext>
            </a:extLst>
          </p:cNvPr>
          <p:cNvGrpSpPr/>
          <p:nvPr/>
        </p:nvGrpSpPr>
        <p:grpSpPr>
          <a:xfrm>
            <a:off x="7181609" y="1794770"/>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ECB12C5D-81C5-DA3D-5A7B-638D0677AAF5}"/>
                </a:ext>
              </a:extLst>
            </p:cNvPr>
            <p:cNvPicPr>
              <a:picLocks noChangeAspect="1"/>
            </p:cNvPicPr>
            <p:nvPr/>
          </p:nvPicPr>
          <p:blipFill>
            <a:blip r:embed="rId2"/>
            <a:stretch>
              <a:fillRect/>
            </a:stretch>
          </p:blipFill>
          <p:spPr>
            <a:xfrm>
              <a:off x="3182877" y="-172529"/>
              <a:ext cx="681758" cy="3154119"/>
            </a:xfrm>
            <a:prstGeom prst="rect">
              <a:avLst/>
            </a:prstGeom>
          </p:spPr>
        </p:pic>
        <p:sp>
          <p:nvSpPr>
            <p:cNvPr id="5" name="TextBox 4">
              <a:extLst>
                <a:ext uri="{FF2B5EF4-FFF2-40B4-BE49-F238E27FC236}">
                  <a16:creationId xmlns:a16="http://schemas.microsoft.com/office/drawing/2014/main" id="{D8AB42FD-501F-4A12-6F3B-BC53D18E3D9F}"/>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6" name="Group 5">
            <a:extLst>
              <a:ext uri="{FF2B5EF4-FFF2-40B4-BE49-F238E27FC236}">
                <a16:creationId xmlns:a16="http://schemas.microsoft.com/office/drawing/2014/main" id="{183A2244-0F7C-F33A-BF19-C27ED3B81A22}"/>
              </a:ext>
            </a:extLst>
          </p:cNvPr>
          <p:cNvGrpSpPr/>
          <p:nvPr/>
        </p:nvGrpSpPr>
        <p:grpSpPr>
          <a:xfrm>
            <a:off x="4470560" y="3412245"/>
            <a:ext cx="715128" cy="1497848"/>
            <a:chOff x="3166192" y="1483743"/>
            <a:chExt cx="715128" cy="1497848"/>
          </a:xfrm>
        </p:grpSpPr>
        <p:pic>
          <p:nvPicPr>
            <p:cNvPr id="7" name="Picture 6" descr="Shape, rectangle&#10;&#10;Description automatically generated">
              <a:extLst>
                <a:ext uri="{FF2B5EF4-FFF2-40B4-BE49-F238E27FC236}">
                  <a16:creationId xmlns:a16="http://schemas.microsoft.com/office/drawing/2014/main" id="{2B6B78CB-B3E8-221F-CC54-E1B0316AC16C}"/>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8" name="TextBox 7">
              <a:extLst>
                <a:ext uri="{FF2B5EF4-FFF2-40B4-BE49-F238E27FC236}">
                  <a16:creationId xmlns:a16="http://schemas.microsoft.com/office/drawing/2014/main" id="{735AEA89-CF86-2F89-8854-480F96D26E20}"/>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9" name="Group 8">
            <a:extLst>
              <a:ext uri="{FF2B5EF4-FFF2-40B4-BE49-F238E27FC236}">
                <a16:creationId xmlns:a16="http://schemas.microsoft.com/office/drawing/2014/main" id="{DBB3CD7D-40D6-E461-2933-1F2C504465B5}"/>
              </a:ext>
            </a:extLst>
          </p:cNvPr>
          <p:cNvGrpSpPr/>
          <p:nvPr/>
        </p:nvGrpSpPr>
        <p:grpSpPr>
          <a:xfrm>
            <a:off x="5152318" y="2788369"/>
            <a:ext cx="715128" cy="2136202"/>
            <a:chOff x="3166192" y="845389"/>
            <a:chExt cx="715128" cy="2136202"/>
          </a:xfrm>
        </p:grpSpPr>
        <p:pic>
          <p:nvPicPr>
            <p:cNvPr id="10" name="Picture 9" descr="Shape, rectangle&#10;&#10;Description automatically generated">
              <a:extLst>
                <a:ext uri="{FF2B5EF4-FFF2-40B4-BE49-F238E27FC236}">
                  <a16:creationId xmlns:a16="http://schemas.microsoft.com/office/drawing/2014/main" id="{39ED1109-1802-5918-E364-668EDC40B655}"/>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1" name="TextBox 10">
              <a:extLst>
                <a:ext uri="{FF2B5EF4-FFF2-40B4-BE49-F238E27FC236}">
                  <a16:creationId xmlns:a16="http://schemas.microsoft.com/office/drawing/2014/main" id="{358B22CA-F903-D045-0BFB-BA32356D2A83}"/>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2" name="Group 11">
            <a:extLst>
              <a:ext uri="{FF2B5EF4-FFF2-40B4-BE49-F238E27FC236}">
                <a16:creationId xmlns:a16="http://schemas.microsoft.com/office/drawing/2014/main" id="{50BB74E6-7853-FD67-28F9-F53137EAE199}"/>
              </a:ext>
            </a:extLst>
          </p:cNvPr>
          <p:cNvGrpSpPr/>
          <p:nvPr/>
        </p:nvGrpSpPr>
        <p:grpSpPr>
          <a:xfrm>
            <a:off x="7855726" y="1326551"/>
            <a:ext cx="715128" cy="3654451"/>
            <a:chOff x="3182877" y="-672861"/>
            <a:chExt cx="715128" cy="3654451"/>
          </a:xfrm>
        </p:grpSpPr>
        <p:pic>
          <p:nvPicPr>
            <p:cNvPr id="13" name="Picture 12" descr="Shape, rectangle&#10;&#10;Description automatically generated">
              <a:extLst>
                <a:ext uri="{FF2B5EF4-FFF2-40B4-BE49-F238E27FC236}">
                  <a16:creationId xmlns:a16="http://schemas.microsoft.com/office/drawing/2014/main" id="{576AA2DD-138D-C2C7-A703-548C87D40242}"/>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4" name="TextBox 13">
              <a:extLst>
                <a:ext uri="{FF2B5EF4-FFF2-40B4-BE49-F238E27FC236}">
                  <a16:creationId xmlns:a16="http://schemas.microsoft.com/office/drawing/2014/main" id="{4D4D39F3-61BB-716C-860B-9D49263ADED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5" name="Group 14">
            <a:extLst>
              <a:ext uri="{FF2B5EF4-FFF2-40B4-BE49-F238E27FC236}">
                <a16:creationId xmlns:a16="http://schemas.microsoft.com/office/drawing/2014/main" id="{D9A285DC-ACC4-9830-26BB-0ACDDED2583C}"/>
              </a:ext>
            </a:extLst>
          </p:cNvPr>
          <p:cNvGrpSpPr/>
          <p:nvPr/>
        </p:nvGrpSpPr>
        <p:grpSpPr>
          <a:xfrm>
            <a:off x="6508193" y="2167267"/>
            <a:ext cx="731813" cy="2757304"/>
            <a:chOff x="3182877" y="1328468"/>
            <a:chExt cx="731813" cy="1807277"/>
          </a:xfrm>
        </p:grpSpPr>
        <p:pic>
          <p:nvPicPr>
            <p:cNvPr id="16" name="Picture 15" descr="Shape, rectangle&#10;&#10;Description automatically generated">
              <a:extLst>
                <a:ext uri="{FF2B5EF4-FFF2-40B4-BE49-F238E27FC236}">
                  <a16:creationId xmlns:a16="http://schemas.microsoft.com/office/drawing/2014/main" id="{2D67314F-2116-4D3D-3D12-AFEC6DE5EBAB}"/>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17" name="TextBox 16">
              <a:extLst>
                <a:ext uri="{FF2B5EF4-FFF2-40B4-BE49-F238E27FC236}">
                  <a16:creationId xmlns:a16="http://schemas.microsoft.com/office/drawing/2014/main" id="{34A0A560-DC33-697C-C993-90D675E40240}"/>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18" name="Group 17">
            <a:extLst>
              <a:ext uri="{FF2B5EF4-FFF2-40B4-BE49-F238E27FC236}">
                <a16:creationId xmlns:a16="http://schemas.microsoft.com/office/drawing/2014/main" id="{342CEE6D-E192-EF1C-4E2F-A4AA981B5D48}"/>
              </a:ext>
            </a:extLst>
          </p:cNvPr>
          <p:cNvGrpSpPr/>
          <p:nvPr/>
        </p:nvGrpSpPr>
        <p:grpSpPr>
          <a:xfrm>
            <a:off x="3822887" y="3917125"/>
            <a:ext cx="731813" cy="981060"/>
            <a:chOff x="3182877" y="2000530"/>
            <a:chExt cx="731813" cy="981060"/>
          </a:xfrm>
        </p:grpSpPr>
        <p:pic>
          <p:nvPicPr>
            <p:cNvPr id="19" name="Picture 18" descr="Shape, rectangle&#10;&#10;Description automatically generated">
              <a:extLst>
                <a:ext uri="{FF2B5EF4-FFF2-40B4-BE49-F238E27FC236}">
                  <a16:creationId xmlns:a16="http://schemas.microsoft.com/office/drawing/2014/main" id="{7ED68F8D-22D4-BCC4-7572-23F5F9BC339C}"/>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0" name="TextBox 19">
              <a:extLst>
                <a:ext uri="{FF2B5EF4-FFF2-40B4-BE49-F238E27FC236}">
                  <a16:creationId xmlns:a16="http://schemas.microsoft.com/office/drawing/2014/main" id="{47EA1541-D709-AB2B-A023-0E08486C48D3}"/>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1" name="Group 20">
            <a:extLst>
              <a:ext uri="{FF2B5EF4-FFF2-40B4-BE49-F238E27FC236}">
                <a16:creationId xmlns:a16="http://schemas.microsoft.com/office/drawing/2014/main" id="{2AA0FE59-EFD6-57E9-161A-7275D36B4087}"/>
              </a:ext>
            </a:extLst>
          </p:cNvPr>
          <p:cNvGrpSpPr/>
          <p:nvPr/>
        </p:nvGrpSpPr>
        <p:grpSpPr>
          <a:xfrm>
            <a:off x="5828541" y="2541735"/>
            <a:ext cx="715128" cy="2394995"/>
            <a:chOff x="3182877" y="586595"/>
            <a:chExt cx="715128" cy="2394995"/>
          </a:xfrm>
        </p:grpSpPr>
        <p:pic>
          <p:nvPicPr>
            <p:cNvPr id="22" name="Picture 21" descr="Shape, rectangle&#10;&#10;Description automatically generated">
              <a:extLst>
                <a:ext uri="{FF2B5EF4-FFF2-40B4-BE49-F238E27FC236}">
                  <a16:creationId xmlns:a16="http://schemas.microsoft.com/office/drawing/2014/main" id="{C031C4A2-210F-7252-3C39-51DB2125310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3" name="TextBox 22">
              <a:extLst>
                <a:ext uri="{FF2B5EF4-FFF2-40B4-BE49-F238E27FC236}">
                  <a16:creationId xmlns:a16="http://schemas.microsoft.com/office/drawing/2014/main" id="{76BCBC8E-9335-BF58-CA62-E2F6C304F096}"/>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3" name="Rectangle 2">
            <a:extLst>
              <a:ext uri="{FF2B5EF4-FFF2-40B4-BE49-F238E27FC236}">
                <a16:creationId xmlns:a16="http://schemas.microsoft.com/office/drawing/2014/main" id="{5AFA4306-7CC5-D66C-D3EF-9053F739F93B}"/>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221115654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1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3958147" y="589270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2951319" y="5892710"/>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1952193" y="5892712"/>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936653" y="5892713"/>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4462434" y="589270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3452487" y="589271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2459296" y="5892711"/>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1451025" y="589271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8357205" y="4292297"/>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97768534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3958147" y="589270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2951319" y="5892710"/>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1952193" y="5892712"/>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936653" y="5892713"/>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4462434" y="589270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3452487" y="589271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2459296" y="5892711"/>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1451025" y="589271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4973687" y="5897540"/>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93377453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3" name="TextBox 2">
            <a:extLst>
              <a:ext uri="{FF2B5EF4-FFF2-40B4-BE49-F238E27FC236}">
                <a16:creationId xmlns:a16="http://schemas.microsoft.com/office/drawing/2014/main" id="{792ABB6B-3456-BFE7-9137-C3238FC14F3B}"/>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a:t>
            </a:r>
          </a:p>
        </p:txBody>
      </p:sp>
      <p:grpSp>
        <p:nvGrpSpPr>
          <p:cNvPr id="4" name="Group 3">
            <a:extLst>
              <a:ext uri="{FF2B5EF4-FFF2-40B4-BE49-F238E27FC236}">
                <a16:creationId xmlns:a16="http://schemas.microsoft.com/office/drawing/2014/main" id="{97DD93BD-BB1F-B160-30D2-95E98E16CA03}"/>
              </a:ext>
            </a:extLst>
          </p:cNvPr>
          <p:cNvGrpSpPr/>
          <p:nvPr/>
        </p:nvGrpSpPr>
        <p:grpSpPr>
          <a:xfrm>
            <a:off x="3958147" y="589270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1DA1937C-A90F-5E55-6A39-D9661B1C16C9}"/>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B909074-1B00-4831-BFD5-6A1CFA188C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D52EF556-2440-5FBE-343E-0944CD858680}"/>
              </a:ext>
            </a:extLst>
          </p:cNvPr>
          <p:cNvGrpSpPr/>
          <p:nvPr/>
        </p:nvGrpSpPr>
        <p:grpSpPr>
          <a:xfrm>
            <a:off x="2951319" y="5892710"/>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A6D2790-A2D6-30C5-868E-F63AEBD0F996}"/>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63BF33C-2B0B-B0A6-E698-73AEFC4E71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4EEFA034-7702-CA3F-EED9-73790AE29B1F}"/>
              </a:ext>
            </a:extLst>
          </p:cNvPr>
          <p:cNvGrpSpPr/>
          <p:nvPr/>
        </p:nvGrpSpPr>
        <p:grpSpPr>
          <a:xfrm>
            <a:off x="1952193" y="5892712"/>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C39065E8-253C-E9C1-53BD-38BBE05A803C}"/>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F30DB38-2431-978F-7320-FD3CD3D6D8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34F915AA-8F5C-63D1-B99D-CA8DE88C3589}"/>
              </a:ext>
            </a:extLst>
          </p:cNvPr>
          <p:cNvGrpSpPr/>
          <p:nvPr/>
        </p:nvGrpSpPr>
        <p:grpSpPr>
          <a:xfrm>
            <a:off x="936653" y="5892713"/>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D8AA9EC8-E61E-BFA5-5EB2-4F84EA9A4684}"/>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E07BAD55-9A05-FC1A-B285-7420792F98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4C1DD757-857D-153E-F4EA-209FD1457C7E}"/>
              </a:ext>
            </a:extLst>
          </p:cNvPr>
          <p:cNvGrpSpPr/>
          <p:nvPr/>
        </p:nvGrpSpPr>
        <p:grpSpPr>
          <a:xfrm>
            <a:off x="4462434" y="589270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72A72CFD-95E9-F368-2CCD-69DC68EE3AA1}"/>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D6347177-180F-9A01-C24C-7FC842F1F33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C414683F-45CC-8342-1AE7-89D1EC139616}"/>
              </a:ext>
            </a:extLst>
          </p:cNvPr>
          <p:cNvGrpSpPr/>
          <p:nvPr/>
        </p:nvGrpSpPr>
        <p:grpSpPr>
          <a:xfrm>
            <a:off x="3452487" y="589271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FE52FF88-FE8E-18CB-A75B-6AF61217730F}"/>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FCEB857F-18B6-0CDF-4F59-CB05EA59E9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9B6BBF29-B2DD-4646-4B82-4A7376387546}"/>
              </a:ext>
            </a:extLst>
          </p:cNvPr>
          <p:cNvGrpSpPr/>
          <p:nvPr/>
        </p:nvGrpSpPr>
        <p:grpSpPr>
          <a:xfrm>
            <a:off x="2459296" y="5892711"/>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BAF8EDBB-34AE-377F-A4D1-F39B7D919754}"/>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4FE9BA54-A0A6-27A0-2182-8FDF296F78A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C6391AD3-2893-D8C3-1F88-A466293A63BC}"/>
              </a:ext>
            </a:extLst>
          </p:cNvPr>
          <p:cNvGrpSpPr/>
          <p:nvPr/>
        </p:nvGrpSpPr>
        <p:grpSpPr>
          <a:xfrm>
            <a:off x="1451025" y="589271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273BE6C3-DB66-02BB-D48A-A40374363761}"/>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4DF85169-C620-FB38-D743-1C2174CD75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B8ED249B-D46F-86BF-2ABF-15C53E7A44DD}"/>
              </a:ext>
            </a:extLst>
          </p:cNvPr>
          <p:cNvGrpSpPr/>
          <p:nvPr/>
        </p:nvGrpSpPr>
        <p:grpSpPr>
          <a:xfrm>
            <a:off x="4973687" y="5897540"/>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2D89953D-AFA8-BD7C-5560-4D892AEB81F8}"/>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67B2DFE1-1AE6-B389-6C4C-01A8A1EFE8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96196038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0">
        <p159:morph option="byChar"/>
      </p:transition>
    </mc:Choice>
    <mc:Fallback xmlns="">
      <p:transition>
        <p:fade/>
      </p:transition>
    </mc:Fallback>
  </mc:AlternateContent>
</p:sld>
</file>

<file path=ppt/slides/slide1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55" name="TextBox 54">
            <a:extLst>
              <a:ext uri="{FF2B5EF4-FFF2-40B4-BE49-F238E27FC236}">
                <a16:creationId xmlns:a16="http://schemas.microsoft.com/office/drawing/2014/main" id="{63BA0AD3-7F46-8461-C164-DD772676A57A}"/>
              </a:ext>
            </a:extLst>
          </p:cNvPr>
          <p:cNvSpPr txBox="1"/>
          <p:nvPr/>
        </p:nvSpPr>
        <p:spPr>
          <a:xfrm>
            <a:off x="7193679" y="4308655"/>
            <a:ext cx="2858537"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4 * 2 = 8</a:t>
            </a:r>
          </a:p>
        </p:txBody>
      </p:sp>
    </p:spTree>
    <p:extLst>
      <p:ext uri="{BB962C8B-B14F-4D97-AF65-F5344CB8AC3E}">
        <p14:creationId xmlns:p14="http://schemas.microsoft.com/office/powerpoint/2010/main" val="252762879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50D46EEC-86F3-A59B-FAD4-F3EAD5C6E2B3}"/>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grpSp>
        <p:nvGrpSpPr>
          <p:cNvPr id="4" name="Group 3">
            <a:extLst>
              <a:ext uri="{FF2B5EF4-FFF2-40B4-BE49-F238E27FC236}">
                <a16:creationId xmlns:a16="http://schemas.microsoft.com/office/drawing/2014/main" id="{83B4E6DD-E90F-5F1A-B34A-B736537CEB6B}"/>
              </a:ext>
            </a:extLst>
          </p:cNvPr>
          <p:cNvGrpSpPr/>
          <p:nvPr/>
        </p:nvGrpSpPr>
        <p:grpSpPr>
          <a:xfrm>
            <a:off x="4059776" y="289649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C7F8E68-8AA5-539D-779F-2C6408EE5FC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EDD2395-46BF-9A5F-496E-AC0FD29DD0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8F628114-4ECB-D29E-AA39-AE90CE522C12}"/>
              </a:ext>
            </a:extLst>
          </p:cNvPr>
          <p:cNvGrpSpPr/>
          <p:nvPr/>
        </p:nvGrpSpPr>
        <p:grpSpPr>
          <a:xfrm>
            <a:off x="3027070" y="2896500"/>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5717876-5FEA-EF57-3B5E-684318F0AEC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95AD120F-7069-A971-FD10-AF1824E4A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511B31BC-2F8E-6A72-7904-CA7B7B3AC247}"/>
              </a:ext>
            </a:extLst>
          </p:cNvPr>
          <p:cNvGrpSpPr/>
          <p:nvPr/>
        </p:nvGrpSpPr>
        <p:grpSpPr>
          <a:xfrm>
            <a:off x="2002066" y="2896502"/>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167C9B33-2DCF-BB2C-9C64-0B7D29B7D83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010CC4F1-A538-CCDE-00A3-97E57A39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99CB72A3-0DC4-434E-6B36-A4CA1B21BB1A}"/>
              </a:ext>
            </a:extLst>
          </p:cNvPr>
          <p:cNvGrpSpPr/>
          <p:nvPr/>
        </p:nvGrpSpPr>
        <p:grpSpPr>
          <a:xfrm>
            <a:off x="986526" y="2896503"/>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9863A1BA-D198-4E71-2B7A-596D360B89E7}"/>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9C76971D-9416-7953-F6F2-B416A562CD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8381ED6E-F87F-8BE2-6926-72DA34278B4D}"/>
              </a:ext>
            </a:extLst>
          </p:cNvPr>
          <p:cNvGrpSpPr/>
          <p:nvPr/>
        </p:nvGrpSpPr>
        <p:grpSpPr>
          <a:xfrm>
            <a:off x="4580479" y="2896499"/>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B26AD321-DD1A-B059-BB08-16E3C24765A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F7598EF-7430-AFD4-98D6-7EF7B1E8E4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D6A9E9CD-6C50-51D1-A7F2-42A7CA8EE774}"/>
              </a:ext>
            </a:extLst>
          </p:cNvPr>
          <p:cNvGrpSpPr/>
          <p:nvPr/>
        </p:nvGrpSpPr>
        <p:grpSpPr>
          <a:xfrm>
            <a:off x="3545490" y="2896500"/>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79396DE4-D578-8CA1-E09E-374685E246F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EB1BDB3A-3227-A279-F369-8E53365D2C2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F5BA61E0-DEC3-741E-4EF9-C9427C6954B2}"/>
              </a:ext>
            </a:extLst>
          </p:cNvPr>
          <p:cNvGrpSpPr/>
          <p:nvPr/>
        </p:nvGrpSpPr>
        <p:grpSpPr>
          <a:xfrm>
            <a:off x="2517795" y="2896501"/>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FD53D839-7DDA-1E56-12DC-B700E6B9486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285CD45B-DD14-0823-4B61-DDBF41CF4E4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3BE7C9B5-30BE-3247-7ABA-C1F655F68369}"/>
              </a:ext>
            </a:extLst>
          </p:cNvPr>
          <p:cNvGrpSpPr/>
          <p:nvPr/>
        </p:nvGrpSpPr>
        <p:grpSpPr>
          <a:xfrm>
            <a:off x="1500898" y="2896502"/>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82AA9B17-996B-E3A5-6113-11B80B12E2B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21ABBAD-2C41-B732-F0F4-4C3755BD7B7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4419341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par>
                                <p:cTn id="9" presetID="12" presetClass="entr" presetSubtype="4"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 calcmode="lin" valueType="num">
                                      <p:cBhvr additive="base">
                                        <p:cTn id="11" dur="500"/>
                                        <p:tgtEl>
                                          <p:spTgt spid="7"/>
                                        </p:tgtEl>
                                        <p:attrNameLst>
                                          <p:attrName>ppt_y</p:attrName>
                                        </p:attrNameLst>
                                      </p:cBhvr>
                                      <p:tavLst>
                                        <p:tav tm="0">
                                          <p:val>
                                            <p:strVal val="#ppt_y+#ppt_h*1.125000"/>
                                          </p:val>
                                        </p:tav>
                                        <p:tav tm="100000">
                                          <p:val>
                                            <p:strVal val="#ppt_y"/>
                                          </p:val>
                                        </p:tav>
                                      </p:tavLst>
                                    </p:anim>
                                    <p:animEffect transition="in" filter="wipe(up)">
                                      <p:cBhvr>
                                        <p:cTn id="12" dur="500"/>
                                        <p:tgtEl>
                                          <p:spTgt spid="7"/>
                                        </p:tgtEl>
                                      </p:cBhvr>
                                    </p:animEffect>
                                  </p:childTnLst>
                                </p:cTn>
                              </p:par>
                              <p:par>
                                <p:cTn id="13" presetID="12" presetClass="entr" presetSubtype="4" fill="hold" nodeType="withEffect">
                                  <p:stCondLst>
                                    <p:cond delay="0"/>
                                  </p:stCondLst>
                                  <p:childTnLst>
                                    <p:set>
                                      <p:cBhvr>
                                        <p:cTn id="14" dur="1" fill="hold">
                                          <p:stCondLst>
                                            <p:cond delay="0"/>
                                          </p:stCondLst>
                                        </p:cTn>
                                        <p:tgtEl>
                                          <p:spTgt spid="10"/>
                                        </p:tgtEl>
                                        <p:attrNameLst>
                                          <p:attrName>style.visibility</p:attrName>
                                        </p:attrNameLst>
                                      </p:cBhvr>
                                      <p:to>
                                        <p:strVal val="visible"/>
                                      </p:to>
                                    </p:set>
                                    <p:anim calcmode="lin" valueType="num">
                                      <p:cBhvr additive="base">
                                        <p:cTn id="15" dur="500"/>
                                        <p:tgtEl>
                                          <p:spTgt spid="10"/>
                                        </p:tgtEl>
                                        <p:attrNameLst>
                                          <p:attrName>ppt_y</p:attrName>
                                        </p:attrNameLst>
                                      </p:cBhvr>
                                      <p:tavLst>
                                        <p:tav tm="0">
                                          <p:val>
                                            <p:strVal val="#ppt_y+#ppt_h*1.125000"/>
                                          </p:val>
                                        </p:tav>
                                        <p:tav tm="100000">
                                          <p:val>
                                            <p:strVal val="#ppt_y"/>
                                          </p:val>
                                        </p:tav>
                                      </p:tavLst>
                                    </p:anim>
                                    <p:animEffect transition="in" filter="wipe(up)">
                                      <p:cBhvr>
                                        <p:cTn id="16" dur="500"/>
                                        <p:tgtEl>
                                          <p:spTgt spid="10"/>
                                        </p:tgtEl>
                                      </p:cBhvr>
                                    </p:animEffect>
                                  </p:childTnLst>
                                </p:cTn>
                              </p:par>
                              <p:par>
                                <p:cTn id="17" presetID="12" presetClass="entr" presetSubtype="4" fill="hold" nodeType="withEffect">
                                  <p:stCondLst>
                                    <p:cond delay="0"/>
                                  </p:stCondLst>
                                  <p:childTnLst>
                                    <p:set>
                                      <p:cBhvr>
                                        <p:cTn id="18" dur="1" fill="hold">
                                          <p:stCondLst>
                                            <p:cond delay="0"/>
                                          </p:stCondLst>
                                        </p:cTn>
                                        <p:tgtEl>
                                          <p:spTgt spid="35"/>
                                        </p:tgtEl>
                                        <p:attrNameLst>
                                          <p:attrName>style.visibility</p:attrName>
                                        </p:attrNameLst>
                                      </p:cBhvr>
                                      <p:to>
                                        <p:strVal val="visible"/>
                                      </p:to>
                                    </p:set>
                                    <p:anim calcmode="lin" valueType="num">
                                      <p:cBhvr additive="base">
                                        <p:cTn id="19" dur="500"/>
                                        <p:tgtEl>
                                          <p:spTgt spid="35"/>
                                        </p:tgtEl>
                                        <p:attrNameLst>
                                          <p:attrName>ppt_y</p:attrName>
                                        </p:attrNameLst>
                                      </p:cBhvr>
                                      <p:tavLst>
                                        <p:tav tm="0">
                                          <p:val>
                                            <p:strVal val="#ppt_y+#ppt_h*1.125000"/>
                                          </p:val>
                                        </p:tav>
                                        <p:tav tm="100000">
                                          <p:val>
                                            <p:strVal val="#ppt_y"/>
                                          </p:val>
                                        </p:tav>
                                      </p:tavLst>
                                    </p:anim>
                                    <p:animEffect transition="in" filter="wipe(up)">
                                      <p:cBhvr>
                                        <p:cTn id="20" dur="500"/>
                                        <p:tgtEl>
                                          <p:spTgt spid="35"/>
                                        </p:tgtEl>
                                      </p:cBhvr>
                                    </p:animEffect>
                                  </p:childTnLst>
                                </p:cTn>
                              </p:par>
                              <p:par>
                                <p:cTn id="21" presetID="12" presetClass="entr" presetSubtype="4" fill="hold" nodeType="withEffect">
                                  <p:stCondLst>
                                    <p:cond delay="0"/>
                                  </p:stCondLst>
                                  <p:childTnLst>
                                    <p:set>
                                      <p:cBhvr>
                                        <p:cTn id="22" dur="1" fill="hold">
                                          <p:stCondLst>
                                            <p:cond delay="0"/>
                                          </p:stCondLst>
                                        </p:cTn>
                                        <p:tgtEl>
                                          <p:spTgt spid="38"/>
                                        </p:tgtEl>
                                        <p:attrNameLst>
                                          <p:attrName>style.visibility</p:attrName>
                                        </p:attrNameLst>
                                      </p:cBhvr>
                                      <p:to>
                                        <p:strVal val="visible"/>
                                      </p:to>
                                    </p:set>
                                    <p:anim calcmode="lin" valueType="num">
                                      <p:cBhvr additive="base">
                                        <p:cTn id="23" dur="500"/>
                                        <p:tgtEl>
                                          <p:spTgt spid="38"/>
                                        </p:tgtEl>
                                        <p:attrNameLst>
                                          <p:attrName>ppt_y</p:attrName>
                                        </p:attrNameLst>
                                      </p:cBhvr>
                                      <p:tavLst>
                                        <p:tav tm="0">
                                          <p:val>
                                            <p:strVal val="#ppt_y+#ppt_h*1.125000"/>
                                          </p:val>
                                        </p:tav>
                                        <p:tav tm="100000">
                                          <p:val>
                                            <p:strVal val="#ppt_y"/>
                                          </p:val>
                                        </p:tav>
                                      </p:tavLst>
                                    </p:anim>
                                    <p:animEffect transition="in" filter="wipe(up)">
                                      <p:cBhvr>
                                        <p:cTn id="24" dur="500"/>
                                        <p:tgtEl>
                                          <p:spTgt spid="38"/>
                                        </p:tgtEl>
                                      </p:cBhvr>
                                    </p:animEffect>
                                  </p:childTnLst>
                                </p:cTn>
                              </p:par>
                              <p:par>
                                <p:cTn id="25" presetID="12" presetClass="entr" presetSubtype="4" fill="hold" nodeType="withEffect">
                                  <p:stCondLst>
                                    <p:cond delay="0"/>
                                  </p:stCondLst>
                                  <p:childTnLst>
                                    <p:set>
                                      <p:cBhvr>
                                        <p:cTn id="26" dur="1" fill="hold">
                                          <p:stCondLst>
                                            <p:cond delay="0"/>
                                          </p:stCondLst>
                                        </p:cTn>
                                        <p:tgtEl>
                                          <p:spTgt spid="43"/>
                                        </p:tgtEl>
                                        <p:attrNameLst>
                                          <p:attrName>style.visibility</p:attrName>
                                        </p:attrNameLst>
                                      </p:cBhvr>
                                      <p:to>
                                        <p:strVal val="visible"/>
                                      </p:to>
                                    </p:set>
                                    <p:anim calcmode="lin" valueType="num">
                                      <p:cBhvr additive="base">
                                        <p:cTn id="27" dur="500"/>
                                        <p:tgtEl>
                                          <p:spTgt spid="43"/>
                                        </p:tgtEl>
                                        <p:attrNameLst>
                                          <p:attrName>ppt_y</p:attrName>
                                        </p:attrNameLst>
                                      </p:cBhvr>
                                      <p:tavLst>
                                        <p:tav tm="0">
                                          <p:val>
                                            <p:strVal val="#ppt_y+#ppt_h*1.125000"/>
                                          </p:val>
                                        </p:tav>
                                        <p:tav tm="100000">
                                          <p:val>
                                            <p:strVal val="#ppt_y"/>
                                          </p:val>
                                        </p:tav>
                                      </p:tavLst>
                                    </p:anim>
                                    <p:animEffect transition="in" filter="wipe(up)">
                                      <p:cBhvr>
                                        <p:cTn id="28" dur="500"/>
                                        <p:tgtEl>
                                          <p:spTgt spid="43"/>
                                        </p:tgtEl>
                                      </p:cBhvr>
                                    </p:animEffect>
                                  </p:childTnLst>
                                </p:cTn>
                              </p:par>
                              <p:par>
                                <p:cTn id="29" presetID="12" presetClass="entr" presetSubtype="4" fill="hold" nodeType="withEffect">
                                  <p:stCondLst>
                                    <p:cond delay="0"/>
                                  </p:stCondLst>
                                  <p:childTnLst>
                                    <p:set>
                                      <p:cBhvr>
                                        <p:cTn id="30" dur="1" fill="hold">
                                          <p:stCondLst>
                                            <p:cond delay="0"/>
                                          </p:stCondLst>
                                        </p:cTn>
                                        <p:tgtEl>
                                          <p:spTgt spid="46"/>
                                        </p:tgtEl>
                                        <p:attrNameLst>
                                          <p:attrName>style.visibility</p:attrName>
                                        </p:attrNameLst>
                                      </p:cBhvr>
                                      <p:to>
                                        <p:strVal val="visible"/>
                                      </p:to>
                                    </p:set>
                                    <p:anim calcmode="lin" valueType="num">
                                      <p:cBhvr additive="base">
                                        <p:cTn id="31" dur="500"/>
                                        <p:tgtEl>
                                          <p:spTgt spid="46"/>
                                        </p:tgtEl>
                                        <p:attrNameLst>
                                          <p:attrName>ppt_y</p:attrName>
                                        </p:attrNameLst>
                                      </p:cBhvr>
                                      <p:tavLst>
                                        <p:tav tm="0">
                                          <p:val>
                                            <p:strVal val="#ppt_y+#ppt_h*1.125000"/>
                                          </p:val>
                                        </p:tav>
                                        <p:tav tm="100000">
                                          <p:val>
                                            <p:strVal val="#ppt_y"/>
                                          </p:val>
                                        </p:tav>
                                      </p:tavLst>
                                    </p:anim>
                                    <p:animEffect transition="in" filter="wipe(up)">
                                      <p:cBhvr>
                                        <p:cTn id="32" dur="500"/>
                                        <p:tgtEl>
                                          <p:spTgt spid="46"/>
                                        </p:tgtEl>
                                      </p:cBhvr>
                                    </p:animEffect>
                                  </p:childTnLst>
                                </p:cTn>
                              </p:par>
                              <p:par>
                                <p:cTn id="33" presetID="12" presetClass="entr" presetSubtype="4" fill="hold" nodeType="withEffect">
                                  <p:stCondLst>
                                    <p:cond delay="0"/>
                                  </p:stCondLst>
                                  <p:childTnLst>
                                    <p:set>
                                      <p:cBhvr>
                                        <p:cTn id="34" dur="1" fill="hold">
                                          <p:stCondLst>
                                            <p:cond delay="0"/>
                                          </p:stCondLst>
                                        </p:cTn>
                                        <p:tgtEl>
                                          <p:spTgt spid="49"/>
                                        </p:tgtEl>
                                        <p:attrNameLst>
                                          <p:attrName>style.visibility</p:attrName>
                                        </p:attrNameLst>
                                      </p:cBhvr>
                                      <p:to>
                                        <p:strVal val="visible"/>
                                      </p:to>
                                    </p:set>
                                    <p:anim calcmode="lin" valueType="num">
                                      <p:cBhvr additive="base">
                                        <p:cTn id="35" dur="500"/>
                                        <p:tgtEl>
                                          <p:spTgt spid="49"/>
                                        </p:tgtEl>
                                        <p:attrNameLst>
                                          <p:attrName>ppt_y</p:attrName>
                                        </p:attrNameLst>
                                      </p:cBhvr>
                                      <p:tavLst>
                                        <p:tav tm="0">
                                          <p:val>
                                            <p:strVal val="#ppt_y+#ppt_h*1.125000"/>
                                          </p:val>
                                        </p:tav>
                                        <p:tav tm="100000">
                                          <p:val>
                                            <p:strVal val="#ppt_y"/>
                                          </p:val>
                                        </p:tav>
                                      </p:tavLst>
                                    </p:anim>
                                    <p:animEffect transition="in" filter="wipe(up)">
                                      <p:cBhvr>
                                        <p:cTn id="36"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50D46EEC-86F3-A59B-FAD4-F3EAD5C6E2B3}"/>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grpSp>
        <p:nvGrpSpPr>
          <p:cNvPr id="4" name="Group 3">
            <a:extLst>
              <a:ext uri="{FF2B5EF4-FFF2-40B4-BE49-F238E27FC236}">
                <a16:creationId xmlns:a16="http://schemas.microsoft.com/office/drawing/2014/main" id="{83B4E6DD-E90F-5F1A-B34A-B736537CEB6B}"/>
              </a:ext>
            </a:extLst>
          </p:cNvPr>
          <p:cNvGrpSpPr/>
          <p:nvPr/>
        </p:nvGrpSpPr>
        <p:grpSpPr>
          <a:xfrm>
            <a:off x="4074889" y="397009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C7F8E68-8AA5-539D-779F-2C6408EE5FC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EDD2395-46BF-9A5F-496E-AC0FD29DD0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8F628114-4ECB-D29E-AA39-AE90CE522C12}"/>
              </a:ext>
            </a:extLst>
          </p:cNvPr>
          <p:cNvGrpSpPr/>
          <p:nvPr/>
        </p:nvGrpSpPr>
        <p:grpSpPr>
          <a:xfrm>
            <a:off x="3042183" y="3970095"/>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5717876-5FEA-EF57-3B5E-684318F0AEC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95AD120F-7069-A971-FD10-AF1824E4A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511B31BC-2F8E-6A72-7904-CA7B7B3AC247}"/>
              </a:ext>
            </a:extLst>
          </p:cNvPr>
          <p:cNvGrpSpPr/>
          <p:nvPr/>
        </p:nvGrpSpPr>
        <p:grpSpPr>
          <a:xfrm>
            <a:off x="2017179" y="397009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167C9B33-2DCF-BB2C-9C64-0B7D29B7D83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010CC4F1-A538-CCDE-00A3-97E57A39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99CB72A3-0DC4-434E-6B36-A4CA1B21BB1A}"/>
              </a:ext>
            </a:extLst>
          </p:cNvPr>
          <p:cNvGrpSpPr/>
          <p:nvPr/>
        </p:nvGrpSpPr>
        <p:grpSpPr>
          <a:xfrm>
            <a:off x="1001639" y="397009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9863A1BA-D198-4E71-2B7A-596D360B89E7}"/>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9C76971D-9416-7953-F6F2-B416A562CD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8381ED6E-F87F-8BE2-6926-72DA34278B4D}"/>
              </a:ext>
            </a:extLst>
          </p:cNvPr>
          <p:cNvGrpSpPr/>
          <p:nvPr/>
        </p:nvGrpSpPr>
        <p:grpSpPr>
          <a:xfrm>
            <a:off x="4595592" y="397009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B26AD321-DD1A-B059-BB08-16E3C24765A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F7598EF-7430-AFD4-98D6-7EF7B1E8E4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D6A9E9CD-6C50-51D1-A7F2-42A7CA8EE774}"/>
              </a:ext>
            </a:extLst>
          </p:cNvPr>
          <p:cNvGrpSpPr/>
          <p:nvPr/>
        </p:nvGrpSpPr>
        <p:grpSpPr>
          <a:xfrm>
            <a:off x="3560603" y="397009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79396DE4-D578-8CA1-E09E-374685E246F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EB1BDB3A-3227-A279-F369-8E53365D2C2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F5BA61E0-DEC3-741E-4EF9-C9427C6954B2}"/>
              </a:ext>
            </a:extLst>
          </p:cNvPr>
          <p:cNvGrpSpPr/>
          <p:nvPr/>
        </p:nvGrpSpPr>
        <p:grpSpPr>
          <a:xfrm>
            <a:off x="2532908" y="39700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FD53D839-7DDA-1E56-12DC-B700E6B9486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285CD45B-DD14-0823-4B61-DDBF41CF4E4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3BE7C9B5-30BE-3247-7ABA-C1F655F68369}"/>
              </a:ext>
            </a:extLst>
          </p:cNvPr>
          <p:cNvGrpSpPr/>
          <p:nvPr/>
        </p:nvGrpSpPr>
        <p:grpSpPr>
          <a:xfrm>
            <a:off x="1516011" y="39700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82AA9B17-996B-E3A5-6113-11B80B12E2B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21ABBAD-2C41-B732-F0F4-4C3755BD7B7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ACF6A05A-AF28-A9A3-3504-D192F78ABD92}"/>
              </a:ext>
            </a:extLst>
          </p:cNvPr>
          <p:cNvGrpSpPr/>
          <p:nvPr/>
        </p:nvGrpSpPr>
        <p:grpSpPr>
          <a:xfrm>
            <a:off x="5104979" y="2895463"/>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57113D35-6EB0-6AC1-EF1F-1D66E70D33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18C0262A-2854-C2EB-1A05-42C4F0760F3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97850293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52"/>
                                        </p:tgtEl>
                                        <p:attrNameLst>
                                          <p:attrName>style.visibility</p:attrName>
                                        </p:attrNameLst>
                                      </p:cBhvr>
                                      <p:to>
                                        <p:strVal val="visible"/>
                                      </p:to>
                                    </p:set>
                                    <p:anim calcmode="lin" valueType="num">
                                      <p:cBhvr additive="base">
                                        <p:cTn id="7" dur="500"/>
                                        <p:tgtEl>
                                          <p:spTgt spid="52"/>
                                        </p:tgtEl>
                                        <p:attrNameLst>
                                          <p:attrName>ppt_y</p:attrName>
                                        </p:attrNameLst>
                                      </p:cBhvr>
                                      <p:tavLst>
                                        <p:tav tm="0">
                                          <p:val>
                                            <p:strVal val="#ppt_y+#ppt_h*1.125000"/>
                                          </p:val>
                                        </p:tav>
                                        <p:tav tm="100000">
                                          <p:val>
                                            <p:strVal val="#ppt_y"/>
                                          </p:val>
                                        </p:tav>
                                      </p:tavLst>
                                    </p:anim>
                                    <p:animEffect transition="in" filter="wipe(up)">
                                      <p:cBhvr>
                                        <p:cTn id="8"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50D46EEC-86F3-A59B-FAD4-F3EAD5C6E2B3}"/>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grpSp>
        <p:nvGrpSpPr>
          <p:cNvPr id="4" name="Group 3">
            <a:extLst>
              <a:ext uri="{FF2B5EF4-FFF2-40B4-BE49-F238E27FC236}">
                <a16:creationId xmlns:a16="http://schemas.microsoft.com/office/drawing/2014/main" id="{83B4E6DD-E90F-5F1A-B34A-B736537CEB6B}"/>
              </a:ext>
            </a:extLst>
          </p:cNvPr>
          <p:cNvGrpSpPr/>
          <p:nvPr/>
        </p:nvGrpSpPr>
        <p:grpSpPr>
          <a:xfrm>
            <a:off x="4074889" y="397009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C7F8E68-8AA5-539D-779F-2C6408EE5FC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EDD2395-46BF-9A5F-496E-AC0FD29DD0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8F628114-4ECB-D29E-AA39-AE90CE522C12}"/>
              </a:ext>
            </a:extLst>
          </p:cNvPr>
          <p:cNvGrpSpPr/>
          <p:nvPr/>
        </p:nvGrpSpPr>
        <p:grpSpPr>
          <a:xfrm>
            <a:off x="3042183" y="3970095"/>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5717876-5FEA-EF57-3B5E-684318F0AEC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95AD120F-7069-A971-FD10-AF1824E4A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511B31BC-2F8E-6A72-7904-CA7B7B3AC247}"/>
              </a:ext>
            </a:extLst>
          </p:cNvPr>
          <p:cNvGrpSpPr/>
          <p:nvPr/>
        </p:nvGrpSpPr>
        <p:grpSpPr>
          <a:xfrm>
            <a:off x="2017179" y="397009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167C9B33-2DCF-BB2C-9C64-0B7D29B7D83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010CC4F1-A538-CCDE-00A3-97E57A39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99CB72A3-0DC4-434E-6B36-A4CA1B21BB1A}"/>
              </a:ext>
            </a:extLst>
          </p:cNvPr>
          <p:cNvGrpSpPr/>
          <p:nvPr/>
        </p:nvGrpSpPr>
        <p:grpSpPr>
          <a:xfrm>
            <a:off x="1001639" y="3970098"/>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9863A1BA-D198-4E71-2B7A-596D360B89E7}"/>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9C76971D-9416-7953-F6F2-B416A562CD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8381ED6E-F87F-8BE2-6926-72DA34278B4D}"/>
              </a:ext>
            </a:extLst>
          </p:cNvPr>
          <p:cNvGrpSpPr/>
          <p:nvPr/>
        </p:nvGrpSpPr>
        <p:grpSpPr>
          <a:xfrm>
            <a:off x="4595592" y="3970094"/>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B26AD321-DD1A-B059-BB08-16E3C24765A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F7598EF-7430-AFD4-98D6-7EF7B1E8E4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D6A9E9CD-6C50-51D1-A7F2-42A7CA8EE774}"/>
              </a:ext>
            </a:extLst>
          </p:cNvPr>
          <p:cNvGrpSpPr/>
          <p:nvPr/>
        </p:nvGrpSpPr>
        <p:grpSpPr>
          <a:xfrm>
            <a:off x="3560603" y="3970095"/>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79396DE4-D578-8CA1-E09E-374685E246F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EB1BDB3A-3227-A279-F369-8E53365D2C2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F5BA61E0-DEC3-741E-4EF9-C9427C6954B2}"/>
              </a:ext>
            </a:extLst>
          </p:cNvPr>
          <p:cNvGrpSpPr/>
          <p:nvPr/>
        </p:nvGrpSpPr>
        <p:grpSpPr>
          <a:xfrm>
            <a:off x="2532908" y="3970096"/>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FD53D839-7DDA-1E56-12DC-B700E6B9486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285CD45B-DD14-0823-4B61-DDBF41CF4E4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3BE7C9B5-30BE-3247-7ABA-C1F655F68369}"/>
              </a:ext>
            </a:extLst>
          </p:cNvPr>
          <p:cNvGrpSpPr/>
          <p:nvPr/>
        </p:nvGrpSpPr>
        <p:grpSpPr>
          <a:xfrm>
            <a:off x="1516011" y="3970097"/>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82AA9B17-996B-E3A5-6113-11B80B12E2B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21ABBAD-2C41-B732-F0F4-4C3755BD7B7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ACF6A05A-AF28-A9A3-3504-D192F78ABD92}"/>
              </a:ext>
            </a:extLst>
          </p:cNvPr>
          <p:cNvGrpSpPr/>
          <p:nvPr/>
        </p:nvGrpSpPr>
        <p:grpSpPr>
          <a:xfrm>
            <a:off x="1001639" y="5007024"/>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57113D35-6EB0-6AC1-EF1F-1D66E70D33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18C0262A-2854-C2EB-1A05-42C4F0760F3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03719637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10492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50D46EEC-86F3-A59B-FAD4-F3EAD5C6E2B3}"/>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grpSp>
        <p:nvGrpSpPr>
          <p:cNvPr id="4" name="Group 3">
            <a:extLst>
              <a:ext uri="{FF2B5EF4-FFF2-40B4-BE49-F238E27FC236}">
                <a16:creationId xmlns:a16="http://schemas.microsoft.com/office/drawing/2014/main" id="{83B4E6DD-E90F-5F1A-B34A-B736537CEB6B}"/>
              </a:ext>
            </a:extLst>
          </p:cNvPr>
          <p:cNvGrpSpPr/>
          <p:nvPr/>
        </p:nvGrpSpPr>
        <p:grpSpPr>
          <a:xfrm>
            <a:off x="9398086" y="346687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C7F8E68-8AA5-539D-779F-2C6408EE5FC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EDD2395-46BF-9A5F-496E-AC0FD29DD0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8F628114-4ECB-D29E-AA39-AE90CE522C12}"/>
              </a:ext>
            </a:extLst>
          </p:cNvPr>
          <p:cNvGrpSpPr/>
          <p:nvPr/>
        </p:nvGrpSpPr>
        <p:grpSpPr>
          <a:xfrm>
            <a:off x="8387680" y="3466879"/>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5717876-5FEA-EF57-3B5E-684318F0AEC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95AD120F-7069-A971-FD10-AF1824E4A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511B31BC-2F8E-6A72-7904-CA7B7B3AC247}"/>
              </a:ext>
            </a:extLst>
          </p:cNvPr>
          <p:cNvGrpSpPr/>
          <p:nvPr/>
        </p:nvGrpSpPr>
        <p:grpSpPr>
          <a:xfrm>
            <a:off x="7380516" y="3466881"/>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167C9B33-2DCF-BB2C-9C64-0B7D29B7D83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010CC4F1-A538-CCDE-00A3-97E57A39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99CB72A3-0DC4-434E-6B36-A4CA1B21BB1A}"/>
              </a:ext>
            </a:extLst>
          </p:cNvPr>
          <p:cNvGrpSpPr/>
          <p:nvPr/>
        </p:nvGrpSpPr>
        <p:grpSpPr>
          <a:xfrm>
            <a:off x="6373896" y="3466882"/>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9863A1BA-D198-4E71-2B7A-596D360B89E7}"/>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9C76971D-9416-7953-F6F2-B416A562CD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8381ED6E-F87F-8BE2-6926-72DA34278B4D}"/>
              </a:ext>
            </a:extLst>
          </p:cNvPr>
          <p:cNvGrpSpPr/>
          <p:nvPr/>
        </p:nvGrpSpPr>
        <p:grpSpPr>
          <a:xfrm>
            <a:off x="9900369" y="3464358"/>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B26AD321-DD1A-B059-BB08-16E3C24765A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F7598EF-7430-AFD4-98D6-7EF7B1E8E4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D6A9E9CD-6C50-51D1-A7F2-42A7CA8EE774}"/>
              </a:ext>
            </a:extLst>
          </p:cNvPr>
          <p:cNvGrpSpPr/>
          <p:nvPr/>
        </p:nvGrpSpPr>
        <p:grpSpPr>
          <a:xfrm>
            <a:off x="8888260" y="3466879"/>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79396DE4-D578-8CA1-E09E-374685E246F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EB1BDB3A-3227-A279-F369-8E53365D2C2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F5BA61E0-DEC3-741E-4EF9-C9427C6954B2}"/>
              </a:ext>
            </a:extLst>
          </p:cNvPr>
          <p:cNvGrpSpPr/>
          <p:nvPr/>
        </p:nvGrpSpPr>
        <p:grpSpPr>
          <a:xfrm>
            <a:off x="7882865" y="3466880"/>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FD53D839-7DDA-1E56-12DC-B700E6B9486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285CD45B-DD14-0823-4B61-DDBF41CF4E4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3BE7C9B5-30BE-3247-7ABA-C1F655F68369}"/>
              </a:ext>
            </a:extLst>
          </p:cNvPr>
          <p:cNvGrpSpPr/>
          <p:nvPr/>
        </p:nvGrpSpPr>
        <p:grpSpPr>
          <a:xfrm>
            <a:off x="6874888" y="346688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82AA9B17-996B-E3A5-6113-11B80B12E2B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21ABBAD-2C41-B732-F0F4-4C3755BD7B7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5" name="Group 54">
            <a:extLst>
              <a:ext uri="{FF2B5EF4-FFF2-40B4-BE49-F238E27FC236}">
                <a16:creationId xmlns:a16="http://schemas.microsoft.com/office/drawing/2014/main" id="{E7D1881A-0E9E-0FF6-A504-C7667947D963}"/>
              </a:ext>
            </a:extLst>
          </p:cNvPr>
          <p:cNvGrpSpPr/>
          <p:nvPr/>
        </p:nvGrpSpPr>
        <p:grpSpPr>
          <a:xfrm>
            <a:off x="1001639" y="5007024"/>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D61980-23EF-BFC5-C948-D2EC47D9B9D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318EF0C7-D54E-B7EB-6050-8F9A485F313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51209286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1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10492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50D46EEC-86F3-A59B-FAD4-F3EAD5C6E2B3}"/>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grpSp>
        <p:nvGrpSpPr>
          <p:cNvPr id="4" name="Group 3">
            <a:extLst>
              <a:ext uri="{FF2B5EF4-FFF2-40B4-BE49-F238E27FC236}">
                <a16:creationId xmlns:a16="http://schemas.microsoft.com/office/drawing/2014/main" id="{83B4E6DD-E90F-5F1A-B34A-B736537CEB6B}"/>
              </a:ext>
            </a:extLst>
          </p:cNvPr>
          <p:cNvGrpSpPr/>
          <p:nvPr/>
        </p:nvGrpSpPr>
        <p:grpSpPr>
          <a:xfrm>
            <a:off x="9398086" y="346687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C7F8E68-8AA5-539D-779F-2C6408EE5FC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EDD2395-46BF-9A5F-496E-AC0FD29DD0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8F628114-4ECB-D29E-AA39-AE90CE522C12}"/>
              </a:ext>
            </a:extLst>
          </p:cNvPr>
          <p:cNvGrpSpPr/>
          <p:nvPr/>
        </p:nvGrpSpPr>
        <p:grpSpPr>
          <a:xfrm>
            <a:off x="8387680" y="3466879"/>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5717876-5FEA-EF57-3B5E-684318F0AEC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95AD120F-7069-A971-FD10-AF1824E4A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511B31BC-2F8E-6A72-7904-CA7B7B3AC247}"/>
              </a:ext>
            </a:extLst>
          </p:cNvPr>
          <p:cNvGrpSpPr/>
          <p:nvPr/>
        </p:nvGrpSpPr>
        <p:grpSpPr>
          <a:xfrm>
            <a:off x="7380516" y="3466881"/>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167C9B33-2DCF-BB2C-9C64-0B7D29B7D83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010CC4F1-A538-CCDE-00A3-97E57A39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99CB72A3-0DC4-434E-6B36-A4CA1B21BB1A}"/>
              </a:ext>
            </a:extLst>
          </p:cNvPr>
          <p:cNvGrpSpPr/>
          <p:nvPr/>
        </p:nvGrpSpPr>
        <p:grpSpPr>
          <a:xfrm>
            <a:off x="6373896" y="3466882"/>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9863A1BA-D198-4E71-2B7A-596D360B89E7}"/>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9C76971D-9416-7953-F6F2-B416A562CD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8381ED6E-F87F-8BE2-6926-72DA34278B4D}"/>
              </a:ext>
            </a:extLst>
          </p:cNvPr>
          <p:cNvGrpSpPr/>
          <p:nvPr/>
        </p:nvGrpSpPr>
        <p:grpSpPr>
          <a:xfrm>
            <a:off x="9900369" y="3464358"/>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B26AD321-DD1A-B059-BB08-16E3C24765A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F7598EF-7430-AFD4-98D6-7EF7B1E8E4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D6A9E9CD-6C50-51D1-A7F2-42A7CA8EE774}"/>
              </a:ext>
            </a:extLst>
          </p:cNvPr>
          <p:cNvGrpSpPr/>
          <p:nvPr/>
        </p:nvGrpSpPr>
        <p:grpSpPr>
          <a:xfrm>
            <a:off x="8888260" y="3466879"/>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79396DE4-D578-8CA1-E09E-374685E246F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EB1BDB3A-3227-A279-F369-8E53365D2C2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F5BA61E0-DEC3-741E-4EF9-C9427C6954B2}"/>
              </a:ext>
            </a:extLst>
          </p:cNvPr>
          <p:cNvGrpSpPr/>
          <p:nvPr/>
        </p:nvGrpSpPr>
        <p:grpSpPr>
          <a:xfrm>
            <a:off x="7882865" y="3466880"/>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FD53D839-7DDA-1E56-12DC-B700E6B9486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285CD45B-DD14-0823-4B61-DDBF41CF4E4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3BE7C9B5-30BE-3247-7ABA-C1F655F68369}"/>
              </a:ext>
            </a:extLst>
          </p:cNvPr>
          <p:cNvGrpSpPr/>
          <p:nvPr/>
        </p:nvGrpSpPr>
        <p:grpSpPr>
          <a:xfrm>
            <a:off x="6874888" y="3466881"/>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82AA9B17-996B-E3A5-6113-11B80B12E2B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21ABBAD-2C41-B732-F0F4-4C3755BD7B7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ACF6A05A-AF28-A9A3-3504-D192F78ABD92}"/>
              </a:ext>
            </a:extLst>
          </p:cNvPr>
          <p:cNvGrpSpPr/>
          <p:nvPr/>
        </p:nvGrpSpPr>
        <p:grpSpPr>
          <a:xfrm>
            <a:off x="10409130" y="3466289"/>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57113D35-6EB0-6AC1-EF1F-1D66E70D33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18C0262A-2854-C2EB-1A05-42C4F0760F3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008574721"/>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1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6655924" y="92530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5645518" y="925309"/>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4638354" y="925311"/>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3631734" y="92531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7158207" y="92278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146098" y="925309"/>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5140703" y="925310"/>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4132726" y="925311"/>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7666968" y="924719"/>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4753054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Char"/>
      </p:transition>
    </mc:Choice>
    <mc:Fallback>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3776587" y="1672994"/>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4441660" y="332926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5090048" y="2690912"/>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5755121" y="1172662"/>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6403509" y="2069809"/>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7085267" y="3846053"/>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7733655" y="2432118"/>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2232164746"/>
      </p:ext>
    </p:extLst>
  </p:cSld>
  <p:clrMapOvr>
    <a:masterClrMapping/>
  </p:clrMapOvr>
  <mc:AlternateContent xmlns:mc="http://schemas.openxmlformats.org/markup-compatibility/2006">
    <mc:Choice xmlns:p159="http://schemas.microsoft.com/office/powerpoint/2015/09/main" Requires="p159">
      <p:transition>
        <p159:morph option="byObject"/>
      </p:transition>
    </mc:Choice>
    <mc:Fallback>
      <p:transition>
        <p:fade/>
      </p:transition>
    </mc:Fallback>
  </mc:AlternateContent>
</p:sld>
</file>

<file path=ppt/slides/slide1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614758" y="923377"/>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4356647" y="92278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3349483" y="92279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2342863" y="922791"/>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117041" y="920857"/>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8104932" y="923378"/>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851832" y="92278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843855" y="922790"/>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625802" y="922788"/>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726463337"/>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1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7950483" y="920857"/>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4842725" y="920857"/>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1960987" y="920857"/>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954367" y="92085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789500" y="918926"/>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7440657" y="920858"/>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4337910" y="920858"/>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455359" y="920857"/>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0298261" y="920857"/>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055127861"/>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1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5130922"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311361" y="918926"/>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404911" y="918927"/>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900574" y="92783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905903" y="918926"/>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279714780"/>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1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5130922"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311361" y="918926"/>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239553" y="918926"/>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900574" y="92783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431162" y="91892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378208724"/>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1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5130922"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311361" y="918926"/>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748692" y="487171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900574" y="92783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431162" y="91892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450303562"/>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1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5130922"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311361" y="918926"/>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748692" y="487171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900574" y="92783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253374" y="4871718"/>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262138207"/>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1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5130922"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311361" y="918926"/>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495495" y="98609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900574" y="92783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000177" y="986092"/>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752229903"/>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1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5130922"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311361" y="918926"/>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891991" y="487171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900574" y="92783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000177" y="986092"/>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433335108"/>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1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5130922"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311361" y="918926"/>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891991" y="487171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900574" y="92783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409050" y="4871570"/>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135156958"/>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1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5130922"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1917503" y="486856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891991" y="487171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900574" y="92783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409050" y="4871570"/>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998571106"/>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D0744CA-DD5D-989F-CCE2-4DE5BA0330DC}"/>
              </a:ext>
            </a:extLst>
          </p:cNvPr>
          <p:cNvGrpSpPr/>
          <p:nvPr/>
        </p:nvGrpSpPr>
        <p:grpSpPr>
          <a:xfrm>
            <a:off x="3419598" y="2033220"/>
            <a:ext cx="5352803" cy="2791560"/>
            <a:chOff x="1402238" y="2967335"/>
            <a:chExt cx="5352803" cy="2791560"/>
          </a:xfrm>
        </p:grpSpPr>
        <p:pic>
          <p:nvPicPr>
            <p:cNvPr id="5" name="Picture 4">
              <a:extLst>
                <a:ext uri="{FF2B5EF4-FFF2-40B4-BE49-F238E27FC236}">
                  <a16:creationId xmlns:a16="http://schemas.microsoft.com/office/drawing/2014/main" id="{BB92FCDF-9D09-EC7B-4ABA-08FE939A90AB}"/>
                </a:ext>
              </a:extLst>
            </p:cNvPr>
            <p:cNvPicPr>
              <a:picLocks noChangeAspect="1"/>
            </p:cNvPicPr>
            <p:nvPr/>
          </p:nvPicPr>
          <p:blipFill rotWithShape="1">
            <a:blip r:embed="rId2"/>
            <a:srcRect r="805" b="7582"/>
            <a:stretch/>
          </p:blipFill>
          <p:spPr>
            <a:xfrm>
              <a:off x="1402238" y="2967335"/>
              <a:ext cx="5352803" cy="2791560"/>
            </a:xfrm>
            <a:prstGeom prst="rect">
              <a:avLst/>
            </a:prstGeom>
          </p:spPr>
        </p:pic>
        <p:sp>
          <p:nvSpPr>
            <p:cNvPr id="6" name="TextBox 5">
              <a:extLst>
                <a:ext uri="{FF2B5EF4-FFF2-40B4-BE49-F238E27FC236}">
                  <a16:creationId xmlns:a16="http://schemas.microsoft.com/office/drawing/2014/main" id="{FBFDD89B-3484-03F5-A5A6-DE3C1A165EEB}"/>
                </a:ext>
              </a:extLst>
            </p:cNvPr>
            <p:cNvSpPr txBox="1"/>
            <p:nvPr/>
          </p:nvSpPr>
          <p:spPr>
            <a:xfrm>
              <a:off x="1763486" y="3315182"/>
              <a:ext cx="4747715" cy="2123658"/>
            </a:xfrm>
            <a:prstGeom prst="rect">
              <a:avLst/>
            </a:prstGeom>
            <a:noFill/>
          </p:spPr>
          <p:txBody>
            <a:bodyPr wrap="square" rtlCol="0">
              <a:spAutoFit/>
            </a:bodyPr>
            <a:lstStyle/>
            <a:p>
              <a:pPr algn="ctr"/>
              <a:r>
                <a:rPr lang="en-VN" sz="6600" dirty="0">
                  <a:solidFill>
                    <a:schemeClr val="bg1"/>
                  </a:solidFill>
                  <a:latin typeface="Arial" panose="020B0604020202020204" pitchFamily="34" charset="0"/>
                  <a:cs typeface="Arial" panose="020B0604020202020204" pitchFamily="34" charset="0"/>
                </a:rPr>
                <a:t>INTERNAL SORT?</a:t>
              </a:r>
            </a:p>
          </p:txBody>
        </p:sp>
      </p:grpSp>
      <p:grpSp>
        <p:nvGrpSpPr>
          <p:cNvPr id="10" name="Group 9">
            <a:extLst>
              <a:ext uri="{FF2B5EF4-FFF2-40B4-BE49-F238E27FC236}">
                <a16:creationId xmlns:a16="http://schemas.microsoft.com/office/drawing/2014/main" id="{62E6C377-F53C-069E-4803-7E76DDEF9F73}"/>
              </a:ext>
            </a:extLst>
          </p:cNvPr>
          <p:cNvGrpSpPr/>
          <p:nvPr/>
        </p:nvGrpSpPr>
        <p:grpSpPr>
          <a:xfrm>
            <a:off x="-3660050" y="1890634"/>
            <a:ext cx="3061192" cy="3076731"/>
            <a:chOff x="1122122" y="1890634"/>
            <a:chExt cx="3061192" cy="3076731"/>
          </a:xfrm>
        </p:grpSpPr>
        <p:pic>
          <p:nvPicPr>
            <p:cNvPr id="11" name="Picture 10">
              <a:extLst>
                <a:ext uri="{FF2B5EF4-FFF2-40B4-BE49-F238E27FC236}">
                  <a16:creationId xmlns:a16="http://schemas.microsoft.com/office/drawing/2014/main" id="{90F1E5A8-C786-AEC0-A429-F4F607D70E68}"/>
                </a:ext>
              </a:extLst>
            </p:cNvPr>
            <p:cNvPicPr>
              <a:picLocks noChangeAspect="1"/>
            </p:cNvPicPr>
            <p:nvPr/>
          </p:nvPicPr>
          <p:blipFill rotWithShape="1">
            <a:blip r:embed="rId3"/>
            <a:srcRect l="3790" t="3514" r="2894" b="2698"/>
            <a:stretch/>
          </p:blipFill>
          <p:spPr>
            <a:xfrm>
              <a:off x="1122122" y="1890634"/>
              <a:ext cx="3061192" cy="3076731"/>
            </a:xfrm>
            <a:prstGeom prst="ellipse">
              <a:avLst/>
            </a:prstGeom>
          </p:spPr>
        </p:pic>
        <p:sp>
          <p:nvSpPr>
            <p:cNvPr id="12" name="Rectangle 11">
              <a:extLst>
                <a:ext uri="{FF2B5EF4-FFF2-40B4-BE49-F238E27FC236}">
                  <a16:creationId xmlns:a16="http://schemas.microsoft.com/office/drawing/2014/main" id="{017CC184-745D-8820-662D-5A7903127713}"/>
                </a:ext>
              </a:extLst>
            </p:cNvPr>
            <p:cNvSpPr/>
            <p:nvPr/>
          </p:nvSpPr>
          <p:spPr>
            <a:xfrm>
              <a:off x="1752471" y="2551836"/>
              <a:ext cx="1873577" cy="1754326"/>
            </a:xfrm>
            <a:prstGeom prst="rect">
              <a:avLst/>
            </a:prstGeom>
            <a:noFill/>
          </p:spPr>
          <p:txBody>
            <a:bodyPr wrap="square" lIns="91440" tIns="45720" rIns="91440" bIns="45720">
              <a:spAutoFit/>
            </a:bodyPr>
            <a:lstStyle/>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Khái</a:t>
              </a:r>
              <a:endParaRPr lang="en-US" sz="5400" b="1" dirty="0">
                <a:ln w="22225">
                  <a:solidFill>
                    <a:schemeClr val="accent2"/>
                  </a:solidFill>
                  <a:prstDash val="solid"/>
                </a:ln>
                <a:solidFill>
                  <a:schemeClr val="accent2">
                    <a:lumMod val="40000"/>
                    <a:lumOff val="60000"/>
                  </a:schemeClr>
                </a:solidFill>
                <a:latin typeface="Arial" panose="020B0604020202020204" pitchFamily="34" charset="0"/>
                <a:cs typeface="Arial" panose="020B0604020202020204" pitchFamily="34" charset="0"/>
              </a:endParaRPr>
            </a:p>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niệm</a:t>
              </a:r>
              <a:endPar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endParaRPr>
            </a:p>
          </p:txBody>
        </p:sp>
      </p:grpSp>
      <p:grpSp>
        <p:nvGrpSpPr>
          <p:cNvPr id="13" name="Group 12">
            <a:extLst>
              <a:ext uri="{FF2B5EF4-FFF2-40B4-BE49-F238E27FC236}">
                <a16:creationId xmlns:a16="http://schemas.microsoft.com/office/drawing/2014/main" id="{1DAE0B3E-1224-5F13-7DD1-E527B344FD5A}"/>
              </a:ext>
            </a:extLst>
          </p:cNvPr>
          <p:cNvGrpSpPr/>
          <p:nvPr/>
        </p:nvGrpSpPr>
        <p:grpSpPr>
          <a:xfrm>
            <a:off x="13795796" y="841535"/>
            <a:ext cx="4406405" cy="1630880"/>
            <a:chOff x="5385988" y="761281"/>
            <a:chExt cx="4406405" cy="1630880"/>
          </a:xfrm>
        </p:grpSpPr>
        <p:pic>
          <p:nvPicPr>
            <p:cNvPr id="14" name="Picture 13">
              <a:extLst>
                <a:ext uri="{FF2B5EF4-FFF2-40B4-BE49-F238E27FC236}">
                  <a16:creationId xmlns:a16="http://schemas.microsoft.com/office/drawing/2014/main" id="{659C16FE-2BDA-F2C3-8E5C-E09331B3D54E}"/>
                </a:ext>
              </a:extLst>
            </p:cNvPr>
            <p:cNvPicPr>
              <a:picLocks noChangeAspect="1"/>
            </p:cNvPicPr>
            <p:nvPr/>
          </p:nvPicPr>
          <p:blipFill rotWithShape="1">
            <a:blip r:embed="rId2"/>
            <a:srcRect r="805" b="7582"/>
            <a:stretch/>
          </p:blipFill>
          <p:spPr>
            <a:xfrm>
              <a:off x="5385988" y="761281"/>
              <a:ext cx="4406405" cy="1630880"/>
            </a:xfrm>
            <a:prstGeom prst="rect">
              <a:avLst/>
            </a:prstGeom>
          </p:spPr>
        </p:pic>
        <p:sp>
          <p:nvSpPr>
            <p:cNvPr id="15" name="TextBox 14">
              <a:extLst>
                <a:ext uri="{FF2B5EF4-FFF2-40B4-BE49-F238E27FC236}">
                  <a16:creationId xmlns:a16="http://schemas.microsoft.com/office/drawing/2014/main" id="{6045518E-FA2B-F650-374F-8B297122D6D1}"/>
                </a:ext>
              </a:extLst>
            </p:cNvPr>
            <p:cNvSpPr txBox="1"/>
            <p:nvPr/>
          </p:nvSpPr>
          <p:spPr>
            <a:xfrm>
              <a:off x="5682343" y="1110343"/>
              <a:ext cx="3661162" cy="923330"/>
            </a:xfrm>
            <a:prstGeom prst="rect">
              <a:avLst/>
            </a:prstGeom>
            <a:noFill/>
          </p:spPr>
          <p:txBody>
            <a:bodyPr wrap="square" rtlCol="0">
              <a:spAutoFit/>
            </a:bodyPr>
            <a:lstStyle/>
            <a:p>
              <a:r>
                <a:rPr lang="en-VN" dirty="0">
                  <a:solidFill>
                    <a:schemeClr val="bg1"/>
                  </a:solidFill>
                  <a:latin typeface="Arial" panose="020B0604020202020204" pitchFamily="34" charset="0"/>
                  <a:cs typeface="Arial" panose="020B0604020202020204" pitchFamily="34" charset="0"/>
                </a:rPr>
                <a:t>Sắp xếp ngoại là 1 loại thuật toán toán sắp xếp dữ liệu theo thứ tự tăng (giảm) dần</a:t>
              </a:r>
            </a:p>
          </p:txBody>
        </p:sp>
      </p:grpSp>
      <p:grpSp>
        <p:nvGrpSpPr>
          <p:cNvPr id="16" name="Group 15">
            <a:extLst>
              <a:ext uri="{FF2B5EF4-FFF2-40B4-BE49-F238E27FC236}">
                <a16:creationId xmlns:a16="http://schemas.microsoft.com/office/drawing/2014/main" id="{D5800673-AADF-7BB5-E827-79B86BADDC37}"/>
              </a:ext>
            </a:extLst>
          </p:cNvPr>
          <p:cNvGrpSpPr/>
          <p:nvPr/>
        </p:nvGrpSpPr>
        <p:grpSpPr>
          <a:xfrm>
            <a:off x="13795796" y="4416234"/>
            <a:ext cx="4406405" cy="1630880"/>
            <a:chOff x="5385988" y="4335980"/>
            <a:chExt cx="4406405" cy="1630880"/>
          </a:xfrm>
        </p:grpSpPr>
        <p:pic>
          <p:nvPicPr>
            <p:cNvPr id="17" name="Picture 16">
              <a:extLst>
                <a:ext uri="{FF2B5EF4-FFF2-40B4-BE49-F238E27FC236}">
                  <a16:creationId xmlns:a16="http://schemas.microsoft.com/office/drawing/2014/main" id="{ADD968D9-95C6-2A6B-B51A-FF6EEDFB8F5A}"/>
                </a:ext>
              </a:extLst>
            </p:cNvPr>
            <p:cNvPicPr>
              <a:picLocks noChangeAspect="1"/>
            </p:cNvPicPr>
            <p:nvPr/>
          </p:nvPicPr>
          <p:blipFill rotWithShape="1">
            <a:blip r:embed="rId2"/>
            <a:srcRect r="805" b="7582"/>
            <a:stretch/>
          </p:blipFill>
          <p:spPr>
            <a:xfrm>
              <a:off x="5385988" y="4335980"/>
              <a:ext cx="4406405" cy="1630880"/>
            </a:xfrm>
            <a:prstGeom prst="rect">
              <a:avLst/>
            </a:prstGeom>
          </p:spPr>
        </p:pic>
        <p:sp>
          <p:nvSpPr>
            <p:cNvPr id="18" name="TextBox 17">
              <a:extLst>
                <a:ext uri="{FF2B5EF4-FFF2-40B4-BE49-F238E27FC236}">
                  <a16:creationId xmlns:a16="http://schemas.microsoft.com/office/drawing/2014/main" id="{6C84244F-C3B2-6623-1D13-FBEADDC38684}"/>
                </a:ext>
              </a:extLst>
            </p:cNvPr>
            <p:cNvSpPr txBox="1"/>
            <p:nvPr/>
          </p:nvSpPr>
          <p:spPr>
            <a:xfrm>
              <a:off x="5682343" y="4668827"/>
              <a:ext cx="2996144" cy="923330"/>
            </a:xfrm>
            <a:prstGeom prst="rect">
              <a:avLst/>
            </a:prstGeom>
            <a:noFill/>
          </p:spPr>
          <p:txBody>
            <a:bodyPr wrap="square" rtlCol="0">
              <a:spAutoFit/>
            </a:bodyPr>
            <a:lstStyle/>
            <a:p>
              <a:r>
                <a:rPr lang="en-VN" dirty="0">
                  <a:solidFill>
                    <a:schemeClr val="bg1"/>
                  </a:solidFill>
                  <a:latin typeface="Arial" panose="020B0604020202020204" pitchFamily="34" charset="0"/>
                  <a:cs typeface="Arial" panose="020B0604020202020204" pitchFamily="34" charset="0"/>
                </a:rPr>
                <a:t>Quá trình sắp xếp sẽ sử dụng thêm các bộ nhớ phụ như ổ dĩa cứng HDD, SSD</a:t>
              </a:r>
            </a:p>
          </p:txBody>
        </p:sp>
      </p:grpSp>
      <p:grpSp>
        <p:nvGrpSpPr>
          <p:cNvPr id="19" name="Group 18">
            <a:extLst>
              <a:ext uri="{FF2B5EF4-FFF2-40B4-BE49-F238E27FC236}">
                <a16:creationId xmlns:a16="http://schemas.microsoft.com/office/drawing/2014/main" id="{8CB394E6-C3F4-4B1E-C52D-87D3EDCDE42C}"/>
              </a:ext>
            </a:extLst>
          </p:cNvPr>
          <p:cNvGrpSpPr/>
          <p:nvPr/>
        </p:nvGrpSpPr>
        <p:grpSpPr>
          <a:xfrm>
            <a:off x="13795796" y="2619953"/>
            <a:ext cx="4406405" cy="1630880"/>
            <a:chOff x="5385988" y="2539699"/>
            <a:chExt cx="4406405" cy="1630880"/>
          </a:xfrm>
        </p:grpSpPr>
        <p:pic>
          <p:nvPicPr>
            <p:cNvPr id="20" name="Picture 19">
              <a:extLst>
                <a:ext uri="{FF2B5EF4-FFF2-40B4-BE49-F238E27FC236}">
                  <a16:creationId xmlns:a16="http://schemas.microsoft.com/office/drawing/2014/main" id="{EC3FAF7A-CE51-E1FB-8669-7581D1DBCC82}"/>
                </a:ext>
              </a:extLst>
            </p:cNvPr>
            <p:cNvPicPr>
              <a:picLocks noChangeAspect="1"/>
            </p:cNvPicPr>
            <p:nvPr/>
          </p:nvPicPr>
          <p:blipFill rotWithShape="1">
            <a:blip r:embed="rId2"/>
            <a:srcRect r="805" b="7582"/>
            <a:stretch/>
          </p:blipFill>
          <p:spPr>
            <a:xfrm>
              <a:off x="5385988" y="2539699"/>
              <a:ext cx="4406405" cy="1630880"/>
            </a:xfrm>
            <a:prstGeom prst="rect">
              <a:avLst/>
            </a:prstGeom>
          </p:spPr>
        </p:pic>
        <p:sp>
          <p:nvSpPr>
            <p:cNvPr id="21" name="TextBox 20">
              <a:extLst>
                <a:ext uri="{FF2B5EF4-FFF2-40B4-BE49-F238E27FC236}">
                  <a16:creationId xmlns:a16="http://schemas.microsoft.com/office/drawing/2014/main" id="{608905B4-1DE8-14A7-7DDB-171844E747A6}"/>
                </a:ext>
              </a:extLst>
            </p:cNvPr>
            <p:cNvSpPr txBox="1"/>
            <p:nvPr/>
          </p:nvSpPr>
          <p:spPr>
            <a:xfrm>
              <a:off x="5682342" y="2754975"/>
              <a:ext cx="3941998" cy="1200329"/>
            </a:xfrm>
            <a:prstGeom prst="rect">
              <a:avLst/>
            </a:prstGeom>
            <a:noFill/>
          </p:spPr>
          <p:txBody>
            <a:bodyPr wrap="square" rtlCol="0">
              <a:spAutoFit/>
            </a:bodyPr>
            <a:lstStyle/>
            <a:p>
              <a:r>
                <a:rPr lang="en-VN" dirty="0">
                  <a:solidFill>
                    <a:schemeClr val="bg1"/>
                  </a:solidFill>
                  <a:latin typeface="Arial" panose="020B0604020202020204" pitchFamily="34" charset="0"/>
                  <a:cs typeface="Arial" panose="020B0604020202020204" pitchFamily="34" charset="0"/>
                </a:rPr>
                <a:t>Sử dụng kỹ thuật chia để trị để chia nhỏ dữ liệu ra đưa vào bộ nhớ chính để sắp xếp sau đó ghi kết quả vào bộ nhớ ngoài</a:t>
              </a:r>
            </a:p>
          </p:txBody>
        </p:sp>
      </p:grpSp>
    </p:spTree>
    <p:extLst>
      <p:ext uri="{BB962C8B-B14F-4D97-AF65-F5344CB8AC3E}">
        <p14:creationId xmlns:p14="http://schemas.microsoft.com/office/powerpoint/2010/main" val="1360851065"/>
      </p:ext>
    </p:extLst>
  </p:cSld>
  <p:clrMapOvr>
    <a:masterClrMapping/>
  </p:clrMapOvr>
  <mc:AlternateContent xmlns:mc="http://schemas.openxmlformats.org/markup-compatibility/2006">
    <mc:Choice xmlns:p159="http://schemas.microsoft.com/office/powerpoint/2015/09/main" Requires="p159">
      <p:transition spd="slow">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1828724" y="1747610"/>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493797" y="3403882"/>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142185" y="2765528"/>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3807258" y="1247278"/>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619559" y="2126240"/>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301317" y="3902484"/>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8949705" y="2488549"/>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30572571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5130922"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054254" y="936748"/>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028742" y="939906"/>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900574" y="92783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545801" y="939758"/>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715018106"/>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5130922"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054254" y="936748"/>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028742" y="939906"/>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817493" y="5333383"/>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545801" y="939758"/>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143375930"/>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4334552" y="5333383"/>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054254" y="936748"/>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028742" y="939906"/>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817493" y="5333383"/>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545801" y="939758"/>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172595181"/>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4411236"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054254" y="936748"/>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028742" y="939906"/>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894177" y="918926"/>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545801" y="939758"/>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362297794"/>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4411236"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054254" y="936748"/>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640895" y="5102550"/>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894177" y="918926"/>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1545801" y="939758"/>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782593139"/>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4411236"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054254" y="936748"/>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640895" y="5102550"/>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894177" y="918926"/>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156051" y="5096693"/>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421287117"/>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4411236"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667266" y="5096368"/>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640895" y="5102550"/>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894177" y="918926"/>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156051" y="5096693"/>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602759213"/>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4411236" y="91892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667266" y="5096368"/>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640895" y="5102550"/>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171231" y="508543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156051" y="5096693"/>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539457321"/>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679744" y="508543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667266" y="5096368"/>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640895" y="5102550"/>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171231" y="508543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156051" y="5096693"/>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632034142"/>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6833025" y="927837"/>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15926201"/>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1379393" y="1747610"/>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044466" y="3403882"/>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768100" y="2765528"/>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433173" y="1247278"/>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686008" y="2175376"/>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367766" y="3951620"/>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417752412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353193"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7021100" y="5333383"/>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383917962"/>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7538159" y="5329305"/>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7021100" y="5333383"/>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202990909"/>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7694460"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7177401" y="923004"/>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11108723" y="91892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153335804"/>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7694460"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606569" y="93674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7177401" y="923004"/>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917114" y="548725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14659951"/>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7694460"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10433297" y="5478198"/>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7177401" y="923004"/>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917114" y="5487256"/>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699405589"/>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7694460"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10105558" y="974090"/>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7177401" y="923004"/>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589375" y="983148"/>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750411892"/>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7694460" y="918926"/>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10105558" y="974090"/>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8046315" y="5431009"/>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589375" y="983148"/>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067624795"/>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559376" y="543100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10105558" y="974090"/>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8046315" y="5431009"/>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589375" y="983148"/>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454450556"/>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559376" y="543100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10105558" y="974090"/>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8046315" y="5431009"/>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074361" y="5431007"/>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639859949"/>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559376" y="5431008"/>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597788" y="5432801"/>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8046315" y="5431009"/>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074361" y="5431007"/>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578776695"/>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881171" y="1763448"/>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225108" y="3419719"/>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922549" y="2781365"/>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5256754" y="1334660"/>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3" name="Rectangle 2">
            <a:extLst>
              <a:ext uri="{FF2B5EF4-FFF2-40B4-BE49-F238E27FC236}">
                <a16:creationId xmlns:a16="http://schemas.microsoft.com/office/drawing/2014/main" id="{ADBD50CC-3CDB-E3F6-9D09-B2673B09029F}"/>
              </a:ext>
            </a:extLst>
          </p:cNvPr>
          <p:cNvSpPr/>
          <p:nvPr/>
        </p:nvSpPr>
        <p:spPr>
          <a:xfrm>
            <a:off x="-618566" y="-681708"/>
            <a:ext cx="13616109" cy="8160194"/>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 name="Rectangle 3">
            <a:extLst>
              <a:ext uri="{FF2B5EF4-FFF2-40B4-BE49-F238E27FC236}">
                <a16:creationId xmlns:a16="http://schemas.microsoft.com/office/drawing/2014/main" id="{CA3205FC-353D-7F0A-7D21-812E8969FABA}"/>
              </a:ext>
            </a:extLst>
          </p:cNvPr>
          <p:cNvSpPr/>
          <p:nvPr/>
        </p:nvSpPr>
        <p:spPr>
          <a:xfrm>
            <a:off x="0" y="8066448"/>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116140629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897935" y="99408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D7AF3C26-5BBB-0A9A-DEFB-9B674C1124AA}"/>
              </a:ext>
            </a:extLst>
          </p:cNvPr>
          <p:cNvGrpSpPr/>
          <p:nvPr/>
        </p:nvGrpSpPr>
        <p:grpSpPr>
          <a:xfrm>
            <a:off x="1775897" y="1000262"/>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ECFE3B81-DA74-FE3F-C525-4C53D5D670D5}"/>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5EB6E297-41D1-D4D8-B97E-0830E44162E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936347" y="995874"/>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8384874" y="994082"/>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412920" y="994080"/>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820411525"/>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897935" y="99408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936347" y="995874"/>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8384874" y="994082"/>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078D5BCF-F953-678F-670A-D2F31831074F}"/>
              </a:ext>
            </a:extLst>
          </p:cNvPr>
          <p:cNvGrpSpPr/>
          <p:nvPr/>
        </p:nvGrpSpPr>
        <p:grpSpPr>
          <a:xfrm>
            <a:off x="2291053" y="994405"/>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F9DF000-343E-E738-CB6C-39BC8E565E39}"/>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44371A5-CFD2-CF4B-63B3-DEF8286E96D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412920" y="994080"/>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9248664D-E391-1B92-E807-51026A792865}"/>
              </a:ext>
            </a:extLst>
          </p:cNvPr>
          <p:cNvGrpSpPr/>
          <p:nvPr/>
        </p:nvGrpSpPr>
        <p:grpSpPr>
          <a:xfrm>
            <a:off x="4068759" y="5105074"/>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059512C2-9D6B-840F-5B18-7355B026092C}"/>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BE15252E-9826-E40A-2F3B-4DD8B2EA44C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2302140629"/>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897935" y="99408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43798FB9-B91E-0B2A-C6CD-CA6C2C0FBFB0}"/>
              </a:ext>
            </a:extLst>
          </p:cNvPr>
          <p:cNvGrpSpPr/>
          <p:nvPr/>
        </p:nvGrpSpPr>
        <p:grpSpPr>
          <a:xfrm>
            <a:off x="2802268" y="99408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FD7475A4-CE6D-FC76-9067-E4A27A087B2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1142F80B-5C4E-8707-0051-64582FA90C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936347" y="995874"/>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8384874" y="994082"/>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412920" y="994080"/>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9248664D-E391-1B92-E807-51026A792865}"/>
              </a:ext>
            </a:extLst>
          </p:cNvPr>
          <p:cNvGrpSpPr/>
          <p:nvPr/>
        </p:nvGrpSpPr>
        <p:grpSpPr>
          <a:xfrm>
            <a:off x="4068759" y="5105074"/>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059512C2-9D6B-840F-5B18-7355B026092C}"/>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BE15252E-9826-E40A-2F3B-4DD8B2EA44C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E8397727-AB5F-287D-58AB-82A1001D23E0}"/>
              </a:ext>
            </a:extLst>
          </p:cNvPr>
          <p:cNvGrpSpPr/>
          <p:nvPr/>
        </p:nvGrpSpPr>
        <p:grpSpPr>
          <a:xfrm>
            <a:off x="4569751" y="510507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8B378D50-9852-A423-4145-5C0650AB6B8B}"/>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0C5ED4E9-6949-1C1D-6B00-0C9B365D40D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1836723997"/>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897935" y="99408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936347" y="995874"/>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8384874" y="994082"/>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12CFC493-9DEE-25F8-124E-63A8D8B06C26}"/>
              </a:ext>
            </a:extLst>
          </p:cNvPr>
          <p:cNvGrpSpPr/>
          <p:nvPr/>
        </p:nvGrpSpPr>
        <p:grpSpPr>
          <a:xfrm>
            <a:off x="3306233" y="98314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5D30FEDD-C604-FFBF-8270-16A2BC9FA4A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F4264E6F-599A-4A12-62DC-21ED07F920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412920" y="994080"/>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9248664D-E391-1B92-E807-51026A792865}"/>
              </a:ext>
            </a:extLst>
          </p:cNvPr>
          <p:cNvGrpSpPr/>
          <p:nvPr/>
        </p:nvGrpSpPr>
        <p:grpSpPr>
          <a:xfrm>
            <a:off x="4068759" y="5105074"/>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059512C2-9D6B-840F-5B18-7355B026092C}"/>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BE15252E-9826-E40A-2F3B-4DD8B2EA44C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E8397727-AB5F-287D-58AB-82A1001D23E0}"/>
              </a:ext>
            </a:extLst>
          </p:cNvPr>
          <p:cNvGrpSpPr/>
          <p:nvPr/>
        </p:nvGrpSpPr>
        <p:grpSpPr>
          <a:xfrm>
            <a:off x="4569751" y="510507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8B378D50-9852-A423-4145-5C0650AB6B8B}"/>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0C5ED4E9-6949-1C1D-6B00-0C9B365D40D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D46FA38B-B7A5-E99E-0A4A-6B13C2D2AA8E}"/>
              </a:ext>
            </a:extLst>
          </p:cNvPr>
          <p:cNvGrpSpPr/>
          <p:nvPr/>
        </p:nvGrpSpPr>
        <p:grpSpPr>
          <a:xfrm>
            <a:off x="5075379" y="5105073"/>
            <a:ext cx="621090" cy="461665"/>
            <a:chOff x="2975262" y="3349854"/>
            <a:chExt cx="621090" cy="461665"/>
          </a:xfrm>
        </p:grpSpPr>
        <p:pic>
          <p:nvPicPr>
            <p:cNvPr id="16" name="Picture 15" descr="Shape, rectangle&#10;&#10;Description automatically generated">
              <a:extLst>
                <a:ext uri="{FF2B5EF4-FFF2-40B4-BE49-F238E27FC236}">
                  <a16:creationId xmlns:a16="http://schemas.microsoft.com/office/drawing/2014/main" id="{4E9DAE78-9C71-09BB-1AE0-6273F1EC5E6F}"/>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7" name="TextBox 16">
              <a:extLst>
                <a:ext uri="{FF2B5EF4-FFF2-40B4-BE49-F238E27FC236}">
                  <a16:creationId xmlns:a16="http://schemas.microsoft.com/office/drawing/2014/main" id="{54DE14D9-0AC8-61A0-B21D-92FA9C68106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547344151"/>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897935" y="99408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62067073-9D73-5C4F-425E-200163A677F7}"/>
              </a:ext>
            </a:extLst>
          </p:cNvPr>
          <p:cNvGrpSpPr/>
          <p:nvPr/>
        </p:nvGrpSpPr>
        <p:grpSpPr>
          <a:xfrm>
            <a:off x="3814746" y="9831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82C982EC-9F8D-B7C4-C9CA-1767886369C3}"/>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27C38E98-225C-3929-46C0-F09161C8257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936347" y="995874"/>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8384874" y="994082"/>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412920" y="994080"/>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9248664D-E391-1B92-E807-51026A792865}"/>
              </a:ext>
            </a:extLst>
          </p:cNvPr>
          <p:cNvGrpSpPr/>
          <p:nvPr/>
        </p:nvGrpSpPr>
        <p:grpSpPr>
          <a:xfrm>
            <a:off x="4068759" y="5105074"/>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059512C2-9D6B-840F-5B18-7355B026092C}"/>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BE15252E-9826-E40A-2F3B-4DD8B2EA44C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E8397727-AB5F-287D-58AB-82A1001D23E0}"/>
              </a:ext>
            </a:extLst>
          </p:cNvPr>
          <p:cNvGrpSpPr/>
          <p:nvPr/>
        </p:nvGrpSpPr>
        <p:grpSpPr>
          <a:xfrm>
            <a:off x="4569751" y="510507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8B378D50-9852-A423-4145-5C0650AB6B8B}"/>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0C5ED4E9-6949-1C1D-6B00-0C9B365D40D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D46FA38B-B7A5-E99E-0A4A-6B13C2D2AA8E}"/>
              </a:ext>
            </a:extLst>
          </p:cNvPr>
          <p:cNvGrpSpPr/>
          <p:nvPr/>
        </p:nvGrpSpPr>
        <p:grpSpPr>
          <a:xfrm>
            <a:off x="5075379" y="5105073"/>
            <a:ext cx="621090" cy="461665"/>
            <a:chOff x="2975262" y="3349854"/>
            <a:chExt cx="621090" cy="461665"/>
          </a:xfrm>
        </p:grpSpPr>
        <p:pic>
          <p:nvPicPr>
            <p:cNvPr id="16" name="Picture 15" descr="Shape, rectangle&#10;&#10;Description automatically generated">
              <a:extLst>
                <a:ext uri="{FF2B5EF4-FFF2-40B4-BE49-F238E27FC236}">
                  <a16:creationId xmlns:a16="http://schemas.microsoft.com/office/drawing/2014/main" id="{4E9DAE78-9C71-09BB-1AE0-6273F1EC5E6F}"/>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7" name="TextBox 16">
              <a:extLst>
                <a:ext uri="{FF2B5EF4-FFF2-40B4-BE49-F238E27FC236}">
                  <a16:creationId xmlns:a16="http://schemas.microsoft.com/office/drawing/2014/main" id="{54DE14D9-0AC8-61A0-B21D-92FA9C68106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3" name="Group 12">
            <a:extLst>
              <a:ext uri="{FF2B5EF4-FFF2-40B4-BE49-F238E27FC236}">
                <a16:creationId xmlns:a16="http://schemas.microsoft.com/office/drawing/2014/main" id="{5A3DE85B-6285-5DA9-2673-AA8FE5639554}"/>
              </a:ext>
            </a:extLst>
          </p:cNvPr>
          <p:cNvGrpSpPr/>
          <p:nvPr/>
        </p:nvGrpSpPr>
        <p:grpSpPr>
          <a:xfrm>
            <a:off x="5577728" y="5105072"/>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BDAE8C58-EB83-0729-4C36-30614739123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25713AC5-CDC3-ACC1-939B-3FF81B60101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360071113"/>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897935" y="99408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936347" y="995874"/>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D5A76F8D-FB6D-7CF6-C128-16F076FD08FC}"/>
              </a:ext>
            </a:extLst>
          </p:cNvPr>
          <p:cNvGrpSpPr/>
          <p:nvPr/>
        </p:nvGrpSpPr>
        <p:grpSpPr>
          <a:xfrm>
            <a:off x="8384874" y="994082"/>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286A7D93-F53C-3EAD-AD61-038B974DA3E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6B44C41B-CEBA-89BF-3673-11852C5329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412920" y="994080"/>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9"/>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9248664D-E391-1B92-E807-51026A792865}"/>
              </a:ext>
            </a:extLst>
          </p:cNvPr>
          <p:cNvGrpSpPr/>
          <p:nvPr/>
        </p:nvGrpSpPr>
        <p:grpSpPr>
          <a:xfrm>
            <a:off x="4068759" y="5105074"/>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059512C2-9D6B-840F-5B18-7355B026092C}"/>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BE15252E-9826-E40A-2F3B-4DD8B2EA44C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E8397727-AB5F-287D-58AB-82A1001D23E0}"/>
              </a:ext>
            </a:extLst>
          </p:cNvPr>
          <p:cNvGrpSpPr/>
          <p:nvPr/>
        </p:nvGrpSpPr>
        <p:grpSpPr>
          <a:xfrm>
            <a:off x="4569751" y="510507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8B378D50-9852-A423-4145-5C0650AB6B8B}"/>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0C5ED4E9-6949-1C1D-6B00-0C9B365D40D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D46FA38B-B7A5-E99E-0A4A-6B13C2D2AA8E}"/>
              </a:ext>
            </a:extLst>
          </p:cNvPr>
          <p:cNvGrpSpPr/>
          <p:nvPr/>
        </p:nvGrpSpPr>
        <p:grpSpPr>
          <a:xfrm>
            <a:off x="5075379" y="5105073"/>
            <a:ext cx="621090" cy="461665"/>
            <a:chOff x="2975262" y="3349854"/>
            <a:chExt cx="621090" cy="461665"/>
          </a:xfrm>
        </p:grpSpPr>
        <p:pic>
          <p:nvPicPr>
            <p:cNvPr id="16" name="Picture 15" descr="Shape, rectangle&#10;&#10;Description automatically generated">
              <a:extLst>
                <a:ext uri="{FF2B5EF4-FFF2-40B4-BE49-F238E27FC236}">
                  <a16:creationId xmlns:a16="http://schemas.microsoft.com/office/drawing/2014/main" id="{4E9DAE78-9C71-09BB-1AE0-6273F1EC5E6F}"/>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7" name="TextBox 16">
              <a:extLst>
                <a:ext uri="{FF2B5EF4-FFF2-40B4-BE49-F238E27FC236}">
                  <a16:creationId xmlns:a16="http://schemas.microsoft.com/office/drawing/2014/main" id="{54DE14D9-0AC8-61A0-B21D-92FA9C68106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3" name="Group 12">
            <a:extLst>
              <a:ext uri="{FF2B5EF4-FFF2-40B4-BE49-F238E27FC236}">
                <a16:creationId xmlns:a16="http://schemas.microsoft.com/office/drawing/2014/main" id="{5A3DE85B-6285-5DA9-2673-AA8FE5639554}"/>
              </a:ext>
            </a:extLst>
          </p:cNvPr>
          <p:cNvGrpSpPr/>
          <p:nvPr/>
        </p:nvGrpSpPr>
        <p:grpSpPr>
          <a:xfrm>
            <a:off x="5577728" y="5105072"/>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BDAE8C58-EB83-0729-4C36-30614739123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25713AC5-CDC3-ACC1-939B-3FF81B60101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8" name="Group 17">
            <a:extLst>
              <a:ext uri="{FF2B5EF4-FFF2-40B4-BE49-F238E27FC236}">
                <a16:creationId xmlns:a16="http://schemas.microsoft.com/office/drawing/2014/main" id="{95C74435-9298-E37E-6C42-63A820804935}"/>
              </a:ext>
            </a:extLst>
          </p:cNvPr>
          <p:cNvGrpSpPr/>
          <p:nvPr/>
        </p:nvGrpSpPr>
        <p:grpSpPr>
          <a:xfrm>
            <a:off x="6082543" y="5105071"/>
            <a:ext cx="621090" cy="461665"/>
            <a:chOff x="2975262" y="3349854"/>
            <a:chExt cx="621090" cy="461665"/>
          </a:xfrm>
        </p:grpSpPr>
        <p:pic>
          <p:nvPicPr>
            <p:cNvPr id="25" name="Picture 24" descr="Shape, rectangle&#10;&#10;Description automatically generated">
              <a:extLst>
                <a:ext uri="{FF2B5EF4-FFF2-40B4-BE49-F238E27FC236}">
                  <a16:creationId xmlns:a16="http://schemas.microsoft.com/office/drawing/2014/main" id="{1F8120C6-D07E-914F-8E5B-CCC450BEB06E}"/>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6" name="TextBox 25">
              <a:extLst>
                <a:ext uri="{FF2B5EF4-FFF2-40B4-BE49-F238E27FC236}">
                  <a16:creationId xmlns:a16="http://schemas.microsoft.com/office/drawing/2014/main" id="{93F8CC09-F6C7-F35F-1FE5-E1ADFDE8D21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3158313113"/>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7" name="Group 6">
            <a:extLst>
              <a:ext uri="{FF2B5EF4-FFF2-40B4-BE49-F238E27FC236}">
                <a16:creationId xmlns:a16="http://schemas.microsoft.com/office/drawing/2014/main" id="{E86670A8-4253-1293-578E-2EC84FDE18B7}"/>
              </a:ext>
            </a:extLst>
          </p:cNvPr>
          <p:cNvGrpSpPr/>
          <p:nvPr/>
        </p:nvGrpSpPr>
        <p:grpSpPr>
          <a:xfrm>
            <a:off x="8897935" y="99408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A3420E9-46C1-7C28-A7D4-78ACC795C92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8A0F6A39-A05A-D37B-5D1F-42448F4A44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E46EEDE6-D61E-CBF7-9172-411EE95A118D}"/>
              </a:ext>
            </a:extLst>
          </p:cNvPr>
          <p:cNvGrpSpPr/>
          <p:nvPr/>
        </p:nvGrpSpPr>
        <p:grpSpPr>
          <a:xfrm>
            <a:off x="9936347" y="995874"/>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412920" y="994080"/>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9248664D-E391-1B92-E807-51026A792865}"/>
              </a:ext>
            </a:extLst>
          </p:cNvPr>
          <p:cNvGrpSpPr/>
          <p:nvPr/>
        </p:nvGrpSpPr>
        <p:grpSpPr>
          <a:xfrm>
            <a:off x="4068759" y="5105074"/>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059512C2-9D6B-840F-5B18-7355B026092C}"/>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BE15252E-9826-E40A-2F3B-4DD8B2EA44C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E8397727-AB5F-287D-58AB-82A1001D23E0}"/>
              </a:ext>
            </a:extLst>
          </p:cNvPr>
          <p:cNvGrpSpPr/>
          <p:nvPr/>
        </p:nvGrpSpPr>
        <p:grpSpPr>
          <a:xfrm>
            <a:off x="4569751" y="510507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8B378D50-9852-A423-4145-5C0650AB6B8B}"/>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0C5ED4E9-6949-1C1D-6B00-0C9B365D40D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D46FA38B-B7A5-E99E-0A4A-6B13C2D2AA8E}"/>
              </a:ext>
            </a:extLst>
          </p:cNvPr>
          <p:cNvGrpSpPr/>
          <p:nvPr/>
        </p:nvGrpSpPr>
        <p:grpSpPr>
          <a:xfrm>
            <a:off x="5075379" y="5105073"/>
            <a:ext cx="621090" cy="461665"/>
            <a:chOff x="2975262" y="3349854"/>
            <a:chExt cx="621090" cy="461665"/>
          </a:xfrm>
        </p:grpSpPr>
        <p:pic>
          <p:nvPicPr>
            <p:cNvPr id="16" name="Picture 15" descr="Shape, rectangle&#10;&#10;Description automatically generated">
              <a:extLst>
                <a:ext uri="{FF2B5EF4-FFF2-40B4-BE49-F238E27FC236}">
                  <a16:creationId xmlns:a16="http://schemas.microsoft.com/office/drawing/2014/main" id="{4E9DAE78-9C71-09BB-1AE0-6273F1EC5E6F}"/>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7" name="TextBox 16">
              <a:extLst>
                <a:ext uri="{FF2B5EF4-FFF2-40B4-BE49-F238E27FC236}">
                  <a16:creationId xmlns:a16="http://schemas.microsoft.com/office/drawing/2014/main" id="{54DE14D9-0AC8-61A0-B21D-92FA9C68106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3" name="Group 12">
            <a:extLst>
              <a:ext uri="{FF2B5EF4-FFF2-40B4-BE49-F238E27FC236}">
                <a16:creationId xmlns:a16="http://schemas.microsoft.com/office/drawing/2014/main" id="{5A3DE85B-6285-5DA9-2673-AA8FE5639554}"/>
              </a:ext>
            </a:extLst>
          </p:cNvPr>
          <p:cNvGrpSpPr/>
          <p:nvPr/>
        </p:nvGrpSpPr>
        <p:grpSpPr>
          <a:xfrm>
            <a:off x="5577728" y="5105072"/>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BDAE8C58-EB83-0729-4C36-30614739123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25713AC5-CDC3-ACC1-939B-3FF81B60101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8" name="Group 17">
            <a:extLst>
              <a:ext uri="{FF2B5EF4-FFF2-40B4-BE49-F238E27FC236}">
                <a16:creationId xmlns:a16="http://schemas.microsoft.com/office/drawing/2014/main" id="{95C74435-9298-E37E-6C42-63A820804935}"/>
              </a:ext>
            </a:extLst>
          </p:cNvPr>
          <p:cNvGrpSpPr/>
          <p:nvPr/>
        </p:nvGrpSpPr>
        <p:grpSpPr>
          <a:xfrm>
            <a:off x="6082543" y="5105071"/>
            <a:ext cx="621090" cy="461665"/>
            <a:chOff x="2975262" y="3349854"/>
            <a:chExt cx="621090" cy="461665"/>
          </a:xfrm>
        </p:grpSpPr>
        <p:pic>
          <p:nvPicPr>
            <p:cNvPr id="25" name="Picture 24" descr="Shape, rectangle&#10;&#10;Description automatically generated">
              <a:extLst>
                <a:ext uri="{FF2B5EF4-FFF2-40B4-BE49-F238E27FC236}">
                  <a16:creationId xmlns:a16="http://schemas.microsoft.com/office/drawing/2014/main" id="{1F8120C6-D07E-914F-8E5B-CCC450BEB06E}"/>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26" name="TextBox 25">
              <a:extLst>
                <a:ext uri="{FF2B5EF4-FFF2-40B4-BE49-F238E27FC236}">
                  <a16:creationId xmlns:a16="http://schemas.microsoft.com/office/drawing/2014/main" id="{93F8CC09-F6C7-F35F-1FE5-E1ADFDE8D21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3839A3D0-1242-D3FA-8067-83AC4B438251}"/>
              </a:ext>
            </a:extLst>
          </p:cNvPr>
          <p:cNvGrpSpPr/>
          <p:nvPr/>
        </p:nvGrpSpPr>
        <p:grpSpPr>
          <a:xfrm>
            <a:off x="6583123" y="5105071"/>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62FC02B2-2DC0-D3DD-62F0-D6FDC6349A7E}"/>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71FF69A-C407-6160-A2E0-A475ED3F8E5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2279633524"/>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19" name="Group 18">
            <a:extLst>
              <a:ext uri="{FF2B5EF4-FFF2-40B4-BE49-F238E27FC236}">
                <a16:creationId xmlns:a16="http://schemas.microsoft.com/office/drawing/2014/main" id="{E46EEDE6-D61E-CBF7-9172-411EE95A118D}"/>
              </a:ext>
            </a:extLst>
          </p:cNvPr>
          <p:cNvGrpSpPr/>
          <p:nvPr/>
        </p:nvGrpSpPr>
        <p:grpSpPr>
          <a:xfrm>
            <a:off x="9936347" y="995874"/>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1CA5FB89-ECC2-AA78-0C78-B8E2E771EFF5}"/>
              </a:ext>
            </a:extLst>
          </p:cNvPr>
          <p:cNvGrpSpPr/>
          <p:nvPr/>
        </p:nvGrpSpPr>
        <p:grpSpPr>
          <a:xfrm>
            <a:off x="9412920" y="994080"/>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0E2C5952-6907-ED1F-0C8A-41E803A19EA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D0138D42-34AC-D71E-E93A-BB82BEDB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9248664D-E391-1B92-E807-51026A792865}"/>
              </a:ext>
            </a:extLst>
          </p:cNvPr>
          <p:cNvGrpSpPr/>
          <p:nvPr/>
        </p:nvGrpSpPr>
        <p:grpSpPr>
          <a:xfrm>
            <a:off x="4068759" y="5105074"/>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059512C2-9D6B-840F-5B18-7355B026092C}"/>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BE15252E-9826-E40A-2F3B-4DD8B2EA44C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E8397727-AB5F-287D-58AB-82A1001D23E0}"/>
              </a:ext>
            </a:extLst>
          </p:cNvPr>
          <p:cNvGrpSpPr/>
          <p:nvPr/>
        </p:nvGrpSpPr>
        <p:grpSpPr>
          <a:xfrm>
            <a:off x="4569751" y="510507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8B378D50-9852-A423-4145-5C0650AB6B8B}"/>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0C5ED4E9-6949-1C1D-6B00-0C9B365D40D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D46FA38B-B7A5-E99E-0A4A-6B13C2D2AA8E}"/>
              </a:ext>
            </a:extLst>
          </p:cNvPr>
          <p:cNvGrpSpPr/>
          <p:nvPr/>
        </p:nvGrpSpPr>
        <p:grpSpPr>
          <a:xfrm>
            <a:off x="5075379" y="5105073"/>
            <a:ext cx="621090" cy="461665"/>
            <a:chOff x="2975262" y="3349854"/>
            <a:chExt cx="621090" cy="461665"/>
          </a:xfrm>
        </p:grpSpPr>
        <p:pic>
          <p:nvPicPr>
            <p:cNvPr id="16" name="Picture 15" descr="Shape, rectangle&#10;&#10;Description automatically generated">
              <a:extLst>
                <a:ext uri="{FF2B5EF4-FFF2-40B4-BE49-F238E27FC236}">
                  <a16:creationId xmlns:a16="http://schemas.microsoft.com/office/drawing/2014/main" id="{4E9DAE78-9C71-09BB-1AE0-6273F1EC5E6F}"/>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7" name="TextBox 16">
              <a:extLst>
                <a:ext uri="{FF2B5EF4-FFF2-40B4-BE49-F238E27FC236}">
                  <a16:creationId xmlns:a16="http://schemas.microsoft.com/office/drawing/2014/main" id="{54DE14D9-0AC8-61A0-B21D-92FA9C68106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3" name="Group 12">
            <a:extLst>
              <a:ext uri="{FF2B5EF4-FFF2-40B4-BE49-F238E27FC236}">
                <a16:creationId xmlns:a16="http://schemas.microsoft.com/office/drawing/2014/main" id="{5A3DE85B-6285-5DA9-2673-AA8FE5639554}"/>
              </a:ext>
            </a:extLst>
          </p:cNvPr>
          <p:cNvGrpSpPr/>
          <p:nvPr/>
        </p:nvGrpSpPr>
        <p:grpSpPr>
          <a:xfrm>
            <a:off x="5577728" y="5105072"/>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BDAE8C58-EB83-0729-4C36-30614739123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25713AC5-CDC3-ACC1-939B-3FF81B60101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8" name="Group 17">
            <a:extLst>
              <a:ext uri="{FF2B5EF4-FFF2-40B4-BE49-F238E27FC236}">
                <a16:creationId xmlns:a16="http://schemas.microsoft.com/office/drawing/2014/main" id="{95C74435-9298-E37E-6C42-63A820804935}"/>
              </a:ext>
            </a:extLst>
          </p:cNvPr>
          <p:cNvGrpSpPr/>
          <p:nvPr/>
        </p:nvGrpSpPr>
        <p:grpSpPr>
          <a:xfrm>
            <a:off x="6082543" y="5105071"/>
            <a:ext cx="621090" cy="461665"/>
            <a:chOff x="2975262" y="3349854"/>
            <a:chExt cx="621090" cy="461665"/>
          </a:xfrm>
        </p:grpSpPr>
        <p:pic>
          <p:nvPicPr>
            <p:cNvPr id="25" name="Picture 24" descr="Shape, rectangle&#10;&#10;Description automatically generated">
              <a:extLst>
                <a:ext uri="{FF2B5EF4-FFF2-40B4-BE49-F238E27FC236}">
                  <a16:creationId xmlns:a16="http://schemas.microsoft.com/office/drawing/2014/main" id="{1F8120C6-D07E-914F-8E5B-CCC450BEB06E}"/>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26" name="TextBox 25">
              <a:extLst>
                <a:ext uri="{FF2B5EF4-FFF2-40B4-BE49-F238E27FC236}">
                  <a16:creationId xmlns:a16="http://schemas.microsoft.com/office/drawing/2014/main" id="{93F8CC09-F6C7-F35F-1FE5-E1ADFDE8D21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3839A3D0-1242-D3FA-8067-83AC4B438251}"/>
              </a:ext>
            </a:extLst>
          </p:cNvPr>
          <p:cNvGrpSpPr/>
          <p:nvPr/>
        </p:nvGrpSpPr>
        <p:grpSpPr>
          <a:xfrm>
            <a:off x="6583123" y="5105071"/>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62FC02B2-2DC0-D3DD-62F0-D6FDC6349A7E}"/>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71FF69A-C407-6160-A2E0-A475ED3F8E5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2" name="Group 21">
            <a:extLst>
              <a:ext uri="{FF2B5EF4-FFF2-40B4-BE49-F238E27FC236}">
                <a16:creationId xmlns:a16="http://schemas.microsoft.com/office/drawing/2014/main" id="{89F675BC-214C-A31C-891B-60B2AF44AE5B}"/>
              </a:ext>
            </a:extLst>
          </p:cNvPr>
          <p:cNvGrpSpPr/>
          <p:nvPr/>
        </p:nvGrpSpPr>
        <p:grpSpPr>
          <a:xfrm>
            <a:off x="7092949" y="5105070"/>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185D3D65-347C-A2ED-2A51-0E936DB29D4E}"/>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EA309C84-2323-322A-BA57-4EBBE03B462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1047561098"/>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grpSp>
        <p:nvGrpSpPr>
          <p:cNvPr id="19" name="Group 18">
            <a:extLst>
              <a:ext uri="{FF2B5EF4-FFF2-40B4-BE49-F238E27FC236}">
                <a16:creationId xmlns:a16="http://schemas.microsoft.com/office/drawing/2014/main" id="{E46EEDE6-D61E-CBF7-9172-411EE95A118D}"/>
              </a:ext>
            </a:extLst>
          </p:cNvPr>
          <p:cNvGrpSpPr/>
          <p:nvPr/>
        </p:nvGrpSpPr>
        <p:grpSpPr>
          <a:xfrm>
            <a:off x="9936347" y="995874"/>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6EC138EE-9727-859D-5CA7-45F022BC91B5}"/>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8365B4C-4B2D-0BAB-B8B0-1F65183B4D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8"/>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9248664D-E391-1B92-E807-51026A792865}"/>
              </a:ext>
            </a:extLst>
          </p:cNvPr>
          <p:cNvGrpSpPr/>
          <p:nvPr/>
        </p:nvGrpSpPr>
        <p:grpSpPr>
          <a:xfrm>
            <a:off x="4068759" y="5105074"/>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059512C2-9D6B-840F-5B18-7355B026092C}"/>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BE15252E-9826-E40A-2F3B-4DD8B2EA44C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E8397727-AB5F-287D-58AB-82A1001D23E0}"/>
              </a:ext>
            </a:extLst>
          </p:cNvPr>
          <p:cNvGrpSpPr/>
          <p:nvPr/>
        </p:nvGrpSpPr>
        <p:grpSpPr>
          <a:xfrm>
            <a:off x="4569751" y="510507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8B378D50-9852-A423-4145-5C0650AB6B8B}"/>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0C5ED4E9-6949-1C1D-6B00-0C9B365D40D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D46FA38B-B7A5-E99E-0A4A-6B13C2D2AA8E}"/>
              </a:ext>
            </a:extLst>
          </p:cNvPr>
          <p:cNvGrpSpPr/>
          <p:nvPr/>
        </p:nvGrpSpPr>
        <p:grpSpPr>
          <a:xfrm>
            <a:off x="5075379" y="5105073"/>
            <a:ext cx="621090" cy="461665"/>
            <a:chOff x="2975262" y="3349854"/>
            <a:chExt cx="621090" cy="461665"/>
          </a:xfrm>
        </p:grpSpPr>
        <p:pic>
          <p:nvPicPr>
            <p:cNvPr id="16" name="Picture 15" descr="Shape, rectangle&#10;&#10;Description automatically generated">
              <a:extLst>
                <a:ext uri="{FF2B5EF4-FFF2-40B4-BE49-F238E27FC236}">
                  <a16:creationId xmlns:a16="http://schemas.microsoft.com/office/drawing/2014/main" id="{4E9DAE78-9C71-09BB-1AE0-6273F1EC5E6F}"/>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7" name="TextBox 16">
              <a:extLst>
                <a:ext uri="{FF2B5EF4-FFF2-40B4-BE49-F238E27FC236}">
                  <a16:creationId xmlns:a16="http://schemas.microsoft.com/office/drawing/2014/main" id="{54DE14D9-0AC8-61A0-B21D-92FA9C68106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3" name="Group 12">
            <a:extLst>
              <a:ext uri="{FF2B5EF4-FFF2-40B4-BE49-F238E27FC236}">
                <a16:creationId xmlns:a16="http://schemas.microsoft.com/office/drawing/2014/main" id="{5A3DE85B-6285-5DA9-2673-AA8FE5639554}"/>
              </a:ext>
            </a:extLst>
          </p:cNvPr>
          <p:cNvGrpSpPr/>
          <p:nvPr/>
        </p:nvGrpSpPr>
        <p:grpSpPr>
          <a:xfrm>
            <a:off x="5577728" y="5105072"/>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BDAE8C58-EB83-0729-4C36-30614739123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25713AC5-CDC3-ACC1-939B-3FF81B60101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8" name="Group 17">
            <a:extLst>
              <a:ext uri="{FF2B5EF4-FFF2-40B4-BE49-F238E27FC236}">
                <a16:creationId xmlns:a16="http://schemas.microsoft.com/office/drawing/2014/main" id="{95C74435-9298-E37E-6C42-63A820804935}"/>
              </a:ext>
            </a:extLst>
          </p:cNvPr>
          <p:cNvGrpSpPr/>
          <p:nvPr/>
        </p:nvGrpSpPr>
        <p:grpSpPr>
          <a:xfrm>
            <a:off x="6082543" y="5105071"/>
            <a:ext cx="621090" cy="461665"/>
            <a:chOff x="2975262" y="3349854"/>
            <a:chExt cx="621090" cy="461665"/>
          </a:xfrm>
        </p:grpSpPr>
        <p:pic>
          <p:nvPicPr>
            <p:cNvPr id="25" name="Picture 24" descr="Shape, rectangle&#10;&#10;Description automatically generated">
              <a:extLst>
                <a:ext uri="{FF2B5EF4-FFF2-40B4-BE49-F238E27FC236}">
                  <a16:creationId xmlns:a16="http://schemas.microsoft.com/office/drawing/2014/main" id="{1F8120C6-D07E-914F-8E5B-CCC450BEB06E}"/>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26" name="TextBox 25">
              <a:extLst>
                <a:ext uri="{FF2B5EF4-FFF2-40B4-BE49-F238E27FC236}">
                  <a16:creationId xmlns:a16="http://schemas.microsoft.com/office/drawing/2014/main" id="{93F8CC09-F6C7-F35F-1FE5-E1ADFDE8D21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3839A3D0-1242-D3FA-8067-83AC4B438251}"/>
              </a:ext>
            </a:extLst>
          </p:cNvPr>
          <p:cNvGrpSpPr/>
          <p:nvPr/>
        </p:nvGrpSpPr>
        <p:grpSpPr>
          <a:xfrm>
            <a:off x="6583123" y="5105071"/>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62FC02B2-2DC0-D3DD-62F0-D6FDC6349A7E}"/>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571FF69A-C407-6160-A2E0-A475ED3F8E5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2" name="Group 21">
            <a:extLst>
              <a:ext uri="{FF2B5EF4-FFF2-40B4-BE49-F238E27FC236}">
                <a16:creationId xmlns:a16="http://schemas.microsoft.com/office/drawing/2014/main" id="{89F675BC-214C-A31C-891B-60B2AF44AE5B}"/>
              </a:ext>
            </a:extLst>
          </p:cNvPr>
          <p:cNvGrpSpPr/>
          <p:nvPr/>
        </p:nvGrpSpPr>
        <p:grpSpPr>
          <a:xfrm>
            <a:off x="7092949" y="5105070"/>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185D3D65-347C-A2ED-2A51-0E936DB29D4E}"/>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EA309C84-2323-322A-BA57-4EBBE03B462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7" name="Group 26">
            <a:extLst>
              <a:ext uri="{FF2B5EF4-FFF2-40B4-BE49-F238E27FC236}">
                <a16:creationId xmlns:a16="http://schemas.microsoft.com/office/drawing/2014/main" id="{C5C4A75C-A7E0-224B-6E53-AAB2630504DB}"/>
              </a:ext>
            </a:extLst>
          </p:cNvPr>
          <p:cNvGrpSpPr/>
          <p:nvPr/>
        </p:nvGrpSpPr>
        <p:grpSpPr>
          <a:xfrm>
            <a:off x="7591404" y="5105005"/>
            <a:ext cx="621090" cy="461665"/>
            <a:chOff x="2975262" y="3349854"/>
            <a:chExt cx="621090" cy="461665"/>
          </a:xfrm>
        </p:grpSpPr>
        <p:pic>
          <p:nvPicPr>
            <p:cNvPr id="28" name="Picture 27" descr="Shape, rectangle&#10;&#10;Description automatically generated">
              <a:extLst>
                <a:ext uri="{FF2B5EF4-FFF2-40B4-BE49-F238E27FC236}">
                  <a16:creationId xmlns:a16="http://schemas.microsoft.com/office/drawing/2014/main" id="{C5E6980C-C7B7-993B-64C7-010C6D92A029}"/>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9" name="TextBox 28">
              <a:extLst>
                <a:ext uri="{FF2B5EF4-FFF2-40B4-BE49-F238E27FC236}">
                  <a16:creationId xmlns:a16="http://schemas.microsoft.com/office/drawing/2014/main" id="{D6972534-D0FC-75C0-B8B4-E1FFDF88B52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348376835"/>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2" name="Group 1">
            <a:extLst>
              <a:ext uri="{FF2B5EF4-FFF2-40B4-BE49-F238E27FC236}">
                <a16:creationId xmlns:a16="http://schemas.microsoft.com/office/drawing/2014/main" id="{B452EB6E-A7CC-483E-53A0-D1B3A8C00898}"/>
              </a:ext>
            </a:extLst>
          </p:cNvPr>
          <p:cNvGrpSpPr/>
          <p:nvPr/>
        </p:nvGrpSpPr>
        <p:grpSpPr>
          <a:xfrm>
            <a:off x="7092949" y="5105070"/>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41CB1A69-4C78-E40B-E26B-7E7F2416060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7F8E2CE-1999-373F-6288-D68FEEA71C6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6" name="Group 5">
            <a:extLst>
              <a:ext uri="{FF2B5EF4-FFF2-40B4-BE49-F238E27FC236}">
                <a16:creationId xmlns:a16="http://schemas.microsoft.com/office/drawing/2014/main" id="{B52D6CC5-FCD5-2BB5-5283-5C2A235F584A}"/>
              </a:ext>
            </a:extLst>
          </p:cNvPr>
          <p:cNvGrpSpPr/>
          <p:nvPr/>
        </p:nvGrpSpPr>
        <p:grpSpPr>
          <a:xfrm>
            <a:off x="6082543" y="5105071"/>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01DCB0D9-4E2D-CA22-8EDF-E7F61A1DC58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7E083F93-1C17-D0DE-EAAA-0408FB91E56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05333756-1C77-A8BF-8163-40E34B9DACC0}"/>
              </a:ext>
            </a:extLst>
          </p:cNvPr>
          <p:cNvGrpSpPr/>
          <p:nvPr/>
        </p:nvGrpSpPr>
        <p:grpSpPr>
          <a:xfrm>
            <a:off x="5075379" y="510507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28F6F59C-98AF-8783-E51D-60B9A1A97CD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975BBA29-7F05-67E2-D029-036869DF4F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395E148D-179D-09AA-9F50-473F0352C944}"/>
              </a:ext>
            </a:extLst>
          </p:cNvPr>
          <p:cNvGrpSpPr/>
          <p:nvPr/>
        </p:nvGrpSpPr>
        <p:grpSpPr>
          <a:xfrm>
            <a:off x="4068759" y="5105074"/>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51A6618C-C551-8146-6C78-4ED73FBD0F5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B7F55C06-3FCD-77DB-D5EF-BF3660AA102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7" name="Group 46">
            <a:extLst>
              <a:ext uri="{FF2B5EF4-FFF2-40B4-BE49-F238E27FC236}">
                <a16:creationId xmlns:a16="http://schemas.microsoft.com/office/drawing/2014/main" id="{E1B55A6A-F6E1-66D3-DD49-6F496AB039D8}"/>
              </a:ext>
            </a:extLst>
          </p:cNvPr>
          <p:cNvGrpSpPr/>
          <p:nvPr/>
        </p:nvGrpSpPr>
        <p:grpSpPr>
          <a:xfrm>
            <a:off x="8090258" y="5102550"/>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3845B26-BFD0-6806-F209-D0F89E776BB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7A3BE9B2-4E62-486B-F575-E555A07F003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0" name="Group 49">
            <a:extLst>
              <a:ext uri="{FF2B5EF4-FFF2-40B4-BE49-F238E27FC236}">
                <a16:creationId xmlns:a16="http://schemas.microsoft.com/office/drawing/2014/main" id="{ADB15C41-D5FD-0462-C077-B2991DC1D192}"/>
              </a:ext>
            </a:extLst>
          </p:cNvPr>
          <p:cNvGrpSpPr/>
          <p:nvPr/>
        </p:nvGrpSpPr>
        <p:grpSpPr>
          <a:xfrm>
            <a:off x="6583123" y="5105071"/>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21E75714-D8A4-DEE1-7CD9-B57AC549BF4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BB743F5C-E0CE-F4F6-03BA-9D21D916431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688ED153-475D-19BD-BBC5-9AB95EDFC35D}"/>
              </a:ext>
            </a:extLst>
          </p:cNvPr>
          <p:cNvGrpSpPr/>
          <p:nvPr/>
        </p:nvGrpSpPr>
        <p:grpSpPr>
          <a:xfrm>
            <a:off x="5577728" y="510507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2CC60E08-EF37-A6E8-69D5-FC8D5481368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A21F60D0-82C2-FE3F-DE3E-31458F4254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6" name="Group 55">
            <a:extLst>
              <a:ext uri="{FF2B5EF4-FFF2-40B4-BE49-F238E27FC236}">
                <a16:creationId xmlns:a16="http://schemas.microsoft.com/office/drawing/2014/main" id="{E435E8F6-C42E-17D1-0B5B-5647002B5E3B}"/>
              </a:ext>
            </a:extLst>
          </p:cNvPr>
          <p:cNvGrpSpPr/>
          <p:nvPr/>
        </p:nvGrpSpPr>
        <p:grpSpPr>
          <a:xfrm>
            <a:off x="4569751" y="510507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F0B54B59-8211-5407-CBD5-1D56474D37AA}"/>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BF15B680-187A-E927-875D-697E3516F28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9" name="Group 58">
            <a:extLst>
              <a:ext uri="{FF2B5EF4-FFF2-40B4-BE49-F238E27FC236}">
                <a16:creationId xmlns:a16="http://schemas.microsoft.com/office/drawing/2014/main" id="{C516F421-DCB5-A046-BF69-4D44F1FC96FF}"/>
              </a:ext>
            </a:extLst>
          </p:cNvPr>
          <p:cNvGrpSpPr/>
          <p:nvPr/>
        </p:nvGrpSpPr>
        <p:grpSpPr>
          <a:xfrm>
            <a:off x="7591404" y="5105005"/>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12C628DD-524E-6BF6-88B2-3836FBA75D5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3B9A8907-CB40-0538-F9B5-0BA21AE416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670914075"/>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881171" y="1763448"/>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225108" y="3419719"/>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922549" y="2781365"/>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5256754" y="1334660"/>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3" name="Rectangle 2">
            <a:extLst>
              <a:ext uri="{FF2B5EF4-FFF2-40B4-BE49-F238E27FC236}">
                <a16:creationId xmlns:a16="http://schemas.microsoft.com/office/drawing/2014/main" id="{ADBD50CC-3CDB-E3F6-9D09-B2673B09029F}"/>
              </a:ext>
            </a:extLst>
          </p:cNvPr>
          <p:cNvSpPr/>
          <p:nvPr/>
        </p:nvSpPr>
        <p:spPr>
          <a:xfrm>
            <a:off x="645459" y="1334660"/>
            <a:ext cx="2528047" cy="3793152"/>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 name="Rectangle 3">
            <a:extLst>
              <a:ext uri="{FF2B5EF4-FFF2-40B4-BE49-F238E27FC236}">
                <a16:creationId xmlns:a16="http://schemas.microsoft.com/office/drawing/2014/main" id="{CA3205FC-353D-7F0A-7D21-812E8969FABA}"/>
              </a:ext>
            </a:extLst>
          </p:cNvPr>
          <p:cNvSpPr/>
          <p:nvPr/>
        </p:nvSpPr>
        <p:spPr>
          <a:xfrm>
            <a:off x="238540" y="5050225"/>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3354016107"/>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2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0" name="TextBox 39">
            <a:extLst>
              <a:ext uri="{FF2B5EF4-FFF2-40B4-BE49-F238E27FC236}">
                <a16:creationId xmlns:a16="http://schemas.microsoft.com/office/drawing/2014/main" id="{BA4467A0-E71D-84B1-D5B3-36C50F3BDC6A}"/>
              </a:ext>
            </a:extLst>
          </p:cNvPr>
          <p:cNvSpPr txBox="1"/>
          <p:nvPr/>
        </p:nvSpPr>
        <p:spPr>
          <a:xfrm>
            <a:off x="-2340714" y="568845"/>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2" name="Group 1">
            <a:extLst>
              <a:ext uri="{FF2B5EF4-FFF2-40B4-BE49-F238E27FC236}">
                <a16:creationId xmlns:a16="http://schemas.microsoft.com/office/drawing/2014/main" id="{E8B058E8-E5C5-5449-2B2F-9FDA960ABA7A}"/>
              </a:ext>
            </a:extLst>
          </p:cNvPr>
          <p:cNvGrpSpPr/>
          <p:nvPr/>
        </p:nvGrpSpPr>
        <p:grpSpPr>
          <a:xfrm>
            <a:off x="6655924" y="92530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D12092AD-58FA-79DF-3EAD-351DF7F6A08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AF4312F9-3480-8DA4-5CBA-90CA91A14CB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6" name="Group 5">
            <a:extLst>
              <a:ext uri="{FF2B5EF4-FFF2-40B4-BE49-F238E27FC236}">
                <a16:creationId xmlns:a16="http://schemas.microsoft.com/office/drawing/2014/main" id="{525B613A-0740-D5B9-CBF0-D87A68F018B8}"/>
              </a:ext>
            </a:extLst>
          </p:cNvPr>
          <p:cNvGrpSpPr/>
          <p:nvPr/>
        </p:nvGrpSpPr>
        <p:grpSpPr>
          <a:xfrm>
            <a:off x="5645518" y="925309"/>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EF2DB47C-EDF8-CABE-43DD-41C410238829}"/>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37094113-4D10-FE75-E900-71E040C436C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3F644309-ECA0-4B3A-C0B4-45A21EE0F742}"/>
              </a:ext>
            </a:extLst>
          </p:cNvPr>
          <p:cNvGrpSpPr/>
          <p:nvPr/>
        </p:nvGrpSpPr>
        <p:grpSpPr>
          <a:xfrm>
            <a:off x="4638354" y="925311"/>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21D06922-60EE-E787-A582-17348D548CA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6C66DE2A-5C15-E950-7DCC-541FBA75267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01D71E13-468C-0059-CC7E-834E1AA55EE6}"/>
              </a:ext>
            </a:extLst>
          </p:cNvPr>
          <p:cNvGrpSpPr/>
          <p:nvPr/>
        </p:nvGrpSpPr>
        <p:grpSpPr>
          <a:xfrm>
            <a:off x="3631734" y="925312"/>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D488FF2A-155D-5300-558A-E2D1140873FF}"/>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A0BA3FB-5444-332C-E35E-BC028DE57CA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7" name="Group 46">
            <a:extLst>
              <a:ext uri="{FF2B5EF4-FFF2-40B4-BE49-F238E27FC236}">
                <a16:creationId xmlns:a16="http://schemas.microsoft.com/office/drawing/2014/main" id="{FBAFD52C-5883-5AC4-8B8D-9B6643D44622}"/>
              </a:ext>
            </a:extLst>
          </p:cNvPr>
          <p:cNvGrpSpPr/>
          <p:nvPr/>
        </p:nvGrpSpPr>
        <p:grpSpPr>
          <a:xfrm>
            <a:off x="7653233" y="92278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DBBE6BF-850C-05C1-023B-EBC9AB284DE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784C18B8-95F6-B5A3-BDD1-12BF54BAC9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0" name="Group 49">
            <a:extLst>
              <a:ext uri="{FF2B5EF4-FFF2-40B4-BE49-F238E27FC236}">
                <a16:creationId xmlns:a16="http://schemas.microsoft.com/office/drawing/2014/main" id="{1F6F0230-B15A-1AA2-6E16-746A6096E1C7}"/>
              </a:ext>
            </a:extLst>
          </p:cNvPr>
          <p:cNvGrpSpPr/>
          <p:nvPr/>
        </p:nvGrpSpPr>
        <p:grpSpPr>
          <a:xfrm>
            <a:off x="6146098" y="925309"/>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730D1B30-59F7-473F-FA9A-269AFE41F66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B8278CDE-BE2E-5174-A271-00FD851400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0B197BE8-1008-2388-9360-D34FCF6A9EDE}"/>
              </a:ext>
            </a:extLst>
          </p:cNvPr>
          <p:cNvGrpSpPr/>
          <p:nvPr/>
        </p:nvGrpSpPr>
        <p:grpSpPr>
          <a:xfrm>
            <a:off x="5140703" y="925310"/>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21FBE676-86AC-392A-6B7F-CFF617D8B37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673D277-2759-7315-B2C5-73B7090CBCE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56" name="Group 55">
            <a:extLst>
              <a:ext uri="{FF2B5EF4-FFF2-40B4-BE49-F238E27FC236}">
                <a16:creationId xmlns:a16="http://schemas.microsoft.com/office/drawing/2014/main" id="{D189EBEE-FD69-D764-373D-2B8C64845C31}"/>
              </a:ext>
            </a:extLst>
          </p:cNvPr>
          <p:cNvGrpSpPr/>
          <p:nvPr/>
        </p:nvGrpSpPr>
        <p:grpSpPr>
          <a:xfrm>
            <a:off x="4132726" y="92531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A8E34CEC-63C0-6584-3DEC-6963B1C64B5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4734CDAB-9FA6-50F4-1CF6-B0278425CA1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9" name="Group 58">
            <a:extLst>
              <a:ext uri="{FF2B5EF4-FFF2-40B4-BE49-F238E27FC236}">
                <a16:creationId xmlns:a16="http://schemas.microsoft.com/office/drawing/2014/main" id="{A8A6FE65-5CF7-457A-4AE9-75B6CC216C03}"/>
              </a:ext>
            </a:extLst>
          </p:cNvPr>
          <p:cNvGrpSpPr/>
          <p:nvPr/>
        </p:nvGrpSpPr>
        <p:grpSpPr>
          <a:xfrm>
            <a:off x="7154379" y="925243"/>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7B4C6156-A421-D57A-5FBC-30437853E4E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8A897C59-A4BD-758B-FFA4-218B3AD9C81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210824162"/>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2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50D46EEC-86F3-A59B-FAD4-F3EAD5C6E2B3}"/>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grpSp>
        <p:nvGrpSpPr>
          <p:cNvPr id="4" name="Group 3">
            <a:extLst>
              <a:ext uri="{FF2B5EF4-FFF2-40B4-BE49-F238E27FC236}">
                <a16:creationId xmlns:a16="http://schemas.microsoft.com/office/drawing/2014/main" id="{83B4E6DD-E90F-5F1A-B34A-B736537CEB6B}"/>
              </a:ext>
            </a:extLst>
          </p:cNvPr>
          <p:cNvGrpSpPr/>
          <p:nvPr/>
        </p:nvGrpSpPr>
        <p:grpSpPr>
          <a:xfrm>
            <a:off x="4109083" y="571284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C7F8E68-8AA5-539D-779F-2C6408EE5FC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EDD2395-46BF-9A5F-496E-AC0FD29DD0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8F628114-4ECB-D29E-AA39-AE90CE522C12}"/>
              </a:ext>
            </a:extLst>
          </p:cNvPr>
          <p:cNvGrpSpPr/>
          <p:nvPr/>
        </p:nvGrpSpPr>
        <p:grpSpPr>
          <a:xfrm>
            <a:off x="3076377" y="571284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5717876-5FEA-EF57-3B5E-684318F0AEC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95AD120F-7069-A971-FD10-AF1824E4A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511B31BC-2F8E-6A72-7904-CA7B7B3AC247}"/>
              </a:ext>
            </a:extLst>
          </p:cNvPr>
          <p:cNvGrpSpPr/>
          <p:nvPr/>
        </p:nvGrpSpPr>
        <p:grpSpPr>
          <a:xfrm>
            <a:off x="2051373" y="5712843"/>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167C9B33-2DCF-BB2C-9C64-0B7D29B7D83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010CC4F1-A538-CCDE-00A3-97E57A39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99CB72A3-0DC4-434E-6B36-A4CA1B21BB1A}"/>
              </a:ext>
            </a:extLst>
          </p:cNvPr>
          <p:cNvGrpSpPr/>
          <p:nvPr/>
        </p:nvGrpSpPr>
        <p:grpSpPr>
          <a:xfrm>
            <a:off x="1035833" y="5712844"/>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9863A1BA-D198-4E71-2B7A-596D360B89E7}"/>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9C76971D-9416-7953-F6F2-B416A562CD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8381ED6E-F87F-8BE2-6926-72DA34278B4D}"/>
              </a:ext>
            </a:extLst>
          </p:cNvPr>
          <p:cNvGrpSpPr/>
          <p:nvPr/>
        </p:nvGrpSpPr>
        <p:grpSpPr>
          <a:xfrm>
            <a:off x="5141789" y="5730662"/>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B26AD321-DD1A-B059-BB08-16E3C24765A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F7598EF-7430-AFD4-98D6-7EF7B1E8E4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D6A9E9CD-6C50-51D1-A7F2-42A7CA8EE774}"/>
              </a:ext>
            </a:extLst>
          </p:cNvPr>
          <p:cNvGrpSpPr/>
          <p:nvPr/>
        </p:nvGrpSpPr>
        <p:grpSpPr>
          <a:xfrm>
            <a:off x="3594797" y="5712841"/>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79396DE4-D578-8CA1-E09E-374685E246F4}"/>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EB1BDB3A-3227-A279-F369-8E53365D2C2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F5BA61E0-DEC3-741E-4EF9-C9427C6954B2}"/>
              </a:ext>
            </a:extLst>
          </p:cNvPr>
          <p:cNvGrpSpPr/>
          <p:nvPr/>
        </p:nvGrpSpPr>
        <p:grpSpPr>
          <a:xfrm>
            <a:off x="2567102" y="5712842"/>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FD53D839-7DDA-1E56-12DC-B700E6B9486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285CD45B-DD14-0823-4B61-DDBF41CF4E4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3BE7C9B5-30BE-3247-7ABA-C1F655F68369}"/>
              </a:ext>
            </a:extLst>
          </p:cNvPr>
          <p:cNvGrpSpPr/>
          <p:nvPr/>
        </p:nvGrpSpPr>
        <p:grpSpPr>
          <a:xfrm>
            <a:off x="1550205" y="5712843"/>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82AA9B17-996B-E3A5-6113-11B80B12E2BC}"/>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21ABBAD-2C41-B732-F0F4-4C3755BD7B7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ACF6A05A-AF28-A9A3-3504-D192F78ABD92}"/>
              </a:ext>
            </a:extLst>
          </p:cNvPr>
          <p:cNvGrpSpPr/>
          <p:nvPr/>
        </p:nvGrpSpPr>
        <p:grpSpPr>
          <a:xfrm>
            <a:off x="4632810" y="5721751"/>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57113D35-6EB0-6AC1-EF1F-1D66E70D33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18C0262A-2854-C2EB-1A05-42C4F0760F3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4507565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Char"/>
      </p:transition>
    </mc:Choice>
    <mc:Fallback>
      <p:transition spd="slow">
        <p:fade/>
      </p:transition>
    </mc:Fallback>
  </mc:AlternateContent>
</p:sld>
</file>

<file path=ppt/slides/slide2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3" name="TextBox 2">
            <a:extLst>
              <a:ext uri="{FF2B5EF4-FFF2-40B4-BE49-F238E27FC236}">
                <a16:creationId xmlns:a16="http://schemas.microsoft.com/office/drawing/2014/main" id="{50D46EEC-86F3-A59B-FAD4-F3EAD5C6E2B3}"/>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a:t>
            </a:r>
          </a:p>
        </p:txBody>
      </p:sp>
      <p:grpSp>
        <p:nvGrpSpPr>
          <p:cNvPr id="4" name="Group 3">
            <a:extLst>
              <a:ext uri="{FF2B5EF4-FFF2-40B4-BE49-F238E27FC236}">
                <a16:creationId xmlns:a16="http://schemas.microsoft.com/office/drawing/2014/main" id="{83B4E6DD-E90F-5F1A-B34A-B736537CEB6B}"/>
              </a:ext>
            </a:extLst>
          </p:cNvPr>
          <p:cNvGrpSpPr/>
          <p:nvPr/>
        </p:nvGrpSpPr>
        <p:grpSpPr>
          <a:xfrm>
            <a:off x="4109083" y="571284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8C7F8E68-8AA5-539D-779F-2C6408EE5FC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9EDD2395-46BF-9A5F-496E-AC0FD29DD0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8F628114-4ECB-D29E-AA39-AE90CE522C12}"/>
              </a:ext>
            </a:extLst>
          </p:cNvPr>
          <p:cNvGrpSpPr/>
          <p:nvPr/>
        </p:nvGrpSpPr>
        <p:grpSpPr>
          <a:xfrm>
            <a:off x="3076377" y="5712841"/>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5717876-5FEA-EF57-3B5E-684318F0AECC}"/>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95AD120F-7069-A971-FD10-AF1824E4A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0" name="Group 9">
            <a:extLst>
              <a:ext uri="{FF2B5EF4-FFF2-40B4-BE49-F238E27FC236}">
                <a16:creationId xmlns:a16="http://schemas.microsoft.com/office/drawing/2014/main" id="{511B31BC-2F8E-6A72-7904-CA7B7B3AC247}"/>
              </a:ext>
            </a:extLst>
          </p:cNvPr>
          <p:cNvGrpSpPr/>
          <p:nvPr/>
        </p:nvGrpSpPr>
        <p:grpSpPr>
          <a:xfrm>
            <a:off x="2051373" y="5712843"/>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167C9B33-2DCF-BB2C-9C64-0B7D29B7D83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010CC4F1-A538-CCDE-00A3-97E57A39EDF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5" name="Group 34">
            <a:extLst>
              <a:ext uri="{FF2B5EF4-FFF2-40B4-BE49-F238E27FC236}">
                <a16:creationId xmlns:a16="http://schemas.microsoft.com/office/drawing/2014/main" id="{99CB72A3-0DC4-434E-6B36-A4CA1B21BB1A}"/>
              </a:ext>
            </a:extLst>
          </p:cNvPr>
          <p:cNvGrpSpPr/>
          <p:nvPr/>
        </p:nvGrpSpPr>
        <p:grpSpPr>
          <a:xfrm>
            <a:off x="1035833" y="5712844"/>
            <a:ext cx="621090" cy="461665"/>
            <a:chOff x="2975262" y="3349854"/>
            <a:chExt cx="621090" cy="461665"/>
          </a:xfrm>
        </p:grpSpPr>
        <p:pic>
          <p:nvPicPr>
            <p:cNvPr id="36" name="Picture 35" descr="Shape, rectangle&#10;&#10;Description automatically generated">
              <a:extLst>
                <a:ext uri="{FF2B5EF4-FFF2-40B4-BE49-F238E27FC236}">
                  <a16:creationId xmlns:a16="http://schemas.microsoft.com/office/drawing/2014/main" id="{9863A1BA-D198-4E71-2B7A-596D360B89E7}"/>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9C76971D-9416-7953-F6F2-B416A562CD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8381ED6E-F87F-8BE2-6926-72DA34278B4D}"/>
              </a:ext>
            </a:extLst>
          </p:cNvPr>
          <p:cNvGrpSpPr/>
          <p:nvPr/>
        </p:nvGrpSpPr>
        <p:grpSpPr>
          <a:xfrm>
            <a:off x="5141789" y="5730662"/>
            <a:ext cx="621090" cy="461665"/>
            <a:chOff x="2975262" y="3349854"/>
            <a:chExt cx="621090" cy="461665"/>
          </a:xfrm>
        </p:grpSpPr>
        <p:pic>
          <p:nvPicPr>
            <p:cNvPr id="39" name="Picture 38" descr="Shape, rectangle&#10;&#10;Description automatically generated">
              <a:extLst>
                <a:ext uri="{FF2B5EF4-FFF2-40B4-BE49-F238E27FC236}">
                  <a16:creationId xmlns:a16="http://schemas.microsoft.com/office/drawing/2014/main" id="{B26AD321-DD1A-B059-BB08-16E3C24765AA}"/>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1F7598EF-7430-AFD4-98D6-7EF7B1E8E4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3" name="Group 42">
            <a:extLst>
              <a:ext uri="{FF2B5EF4-FFF2-40B4-BE49-F238E27FC236}">
                <a16:creationId xmlns:a16="http://schemas.microsoft.com/office/drawing/2014/main" id="{D6A9E9CD-6C50-51D1-A7F2-42A7CA8EE774}"/>
              </a:ext>
            </a:extLst>
          </p:cNvPr>
          <p:cNvGrpSpPr/>
          <p:nvPr/>
        </p:nvGrpSpPr>
        <p:grpSpPr>
          <a:xfrm>
            <a:off x="3594797" y="5712841"/>
            <a:ext cx="621090" cy="461665"/>
            <a:chOff x="2975262" y="3349854"/>
            <a:chExt cx="621090" cy="461665"/>
          </a:xfrm>
        </p:grpSpPr>
        <p:pic>
          <p:nvPicPr>
            <p:cNvPr id="44" name="Picture 43" descr="Shape, rectangle&#10;&#10;Description automatically generated">
              <a:extLst>
                <a:ext uri="{FF2B5EF4-FFF2-40B4-BE49-F238E27FC236}">
                  <a16:creationId xmlns:a16="http://schemas.microsoft.com/office/drawing/2014/main" id="{79396DE4-D578-8CA1-E09E-374685E246F4}"/>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5" name="TextBox 44">
              <a:extLst>
                <a:ext uri="{FF2B5EF4-FFF2-40B4-BE49-F238E27FC236}">
                  <a16:creationId xmlns:a16="http://schemas.microsoft.com/office/drawing/2014/main" id="{EB1BDB3A-3227-A279-F369-8E53365D2C2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46" name="Group 45">
            <a:extLst>
              <a:ext uri="{FF2B5EF4-FFF2-40B4-BE49-F238E27FC236}">
                <a16:creationId xmlns:a16="http://schemas.microsoft.com/office/drawing/2014/main" id="{F5BA61E0-DEC3-741E-4EF9-C9427C6954B2}"/>
              </a:ext>
            </a:extLst>
          </p:cNvPr>
          <p:cNvGrpSpPr/>
          <p:nvPr/>
        </p:nvGrpSpPr>
        <p:grpSpPr>
          <a:xfrm>
            <a:off x="2567102" y="5712842"/>
            <a:ext cx="621090" cy="461665"/>
            <a:chOff x="2975262" y="3349854"/>
            <a:chExt cx="621090" cy="461665"/>
          </a:xfrm>
        </p:grpSpPr>
        <p:pic>
          <p:nvPicPr>
            <p:cNvPr id="47" name="Picture 46" descr="Shape, rectangle&#10;&#10;Description automatically generated">
              <a:extLst>
                <a:ext uri="{FF2B5EF4-FFF2-40B4-BE49-F238E27FC236}">
                  <a16:creationId xmlns:a16="http://schemas.microsoft.com/office/drawing/2014/main" id="{FD53D839-7DDA-1E56-12DC-B700E6B9486C}"/>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48" name="TextBox 47">
              <a:extLst>
                <a:ext uri="{FF2B5EF4-FFF2-40B4-BE49-F238E27FC236}">
                  <a16:creationId xmlns:a16="http://schemas.microsoft.com/office/drawing/2014/main" id="{285CD45B-DD14-0823-4B61-DDBF41CF4E4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9" name="Group 48">
            <a:extLst>
              <a:ext uri="{FF2B5EF4-FFF2-40B4-BE49-F238E27FC236}">
                <a16:creationId xmlns:a16="http://schemas.microsoft.com/office/drawing/2014/main" id="{3BE7C9B5-30BE-3247-7ABA-C1F655F68369}"/>
              </a:ext>
            </a:extLst>
          </p:cNvPr>
          <p:cNvGrpSpPr/>
          <p:nvPr/>
        </p:nvGrpSpPr>
        <p:grpSpPr>
          <a:xfrm>
            <a:off x="1550205" y="5712843"/>
            <a:ext cx="621090" cy="461665"/>
            <a:chOff x="2975262" y="3349854"/>
            <a:chExt cx="621090" cy="461665"/>
          </a:xfrm>
        </p:grpSpPr>
        <p:pic>
          <p:nvPicPr>
            <p:cNvPr id="50" name="Picture 49" descr="Shape, rectangle&#10;&#10;Description automatically generated">
              <a:extLst>
                <a:ext uri="{FF2B5EF4-FFF2-40B4-BE49-F238E27FC236}">
                  <a16:creationId xmlns:a16="http://schemas.microsoft.com/office/drawing/2014/main" id="{82AA9B17-996B-E3A5-6113-11B80B12E2BC}"/>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1" name="TextBox 50">
              <a:extLst>
                <a:ext uri="{FF2B5EF4-FFF2-40B4-BE49-F238E27FC236}">
                  <a16:creationId xmlns:a16="http://schemas.microsoft.com/office/drawing/2014/main" id="{321ABBAD-2C41-B732-F0F4-4C3755BD7B7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2" name="Group 51">
            <a:extLst>
              <a:ext uri="{FF2B5EF4-FFF2-40B4-BE49-F238E27FC236}">
                <a16:creationId xmlns:a16="http://schemas.microsoft.com/office/drawing/2014/main" id="{ACF6A05A-AF28-A9A3-3504-D192F78ABD92}"/>
              </a:ext>
            </a:extLst>
          </p:cNvPr>
          <p:cNvGrpSpPr/>
          <p:nvPr/>
        </p:nvGrpSpPr>
        <p:grpSpPr>
          <a:xfrm>
            <a:off x="4632810" y="5721751"/>
            <a:ext cx="621090" cy="461665"/>
            <a:chOff x="2975262" y="3349854"/>
            <a:chExt cx="621090" cy="461665"/>
          </a:xfrm>
        </p:grpSpPr>
        <p:pic>
          <p:nvPicPr>
            <p:cNvPr id="53" name="Picture 52" descr="Shape, rectangle&#10;&#10;Description automatically generated">
              <a:extLst>
                <a:ext uri="{FF2B5EF4-FFF2-40B4-BE49-F238E27FC236}">
                  <a16:creationId xmlns:a16="http://schemas.microsoft.com/office/drawing/2014/main" id="{57113D35-6EB0-6AC1-EF1F-1D66E70D33B7}"/>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54" name="TextBox 53">
              <a:extLst>
                <a:ext uri="{FF2B5EF4-FFF2-40B4-BE49-F238E27FC236}">
                  <a16:creationId xmlns:a16="http://schemas.microsoft.com/office/drawing/2014/main" id="{18C0262A-2854-C2EB-1A05-42C4F0760F3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08239023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0">
        <p159:morph option="byChar"/>
      </p:transition>
    </mc:Choice>
    <mc:Fallback xmlns="">
      <p:transition>
        <p:fade/>
      </p:transition>
    </mc:Fallback>
  </mc:AlternateContent>
</p:sld>
</file>

<file path=ppt/slides/slide2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sp>
        <p:nvSpPr>
          <p:cNvPr id="55" name="TextBox 54">
            <a:extLst>
              <a:ext uri="{FF2B5EF4-FFF2-40B4-BE49-F238E27FC236}">
                <a16:creationId xmlns:a16="http://schemas.microsoft.com/office/drawing/2014/main" id="{330CFBFA-E3DC-958E-9727-65870BE0BC90}"/>
              </a:ext>
            </a:extLst>
          </p:cNvPr>
          <p:cNvSpPr txBox="1"/>
          <p:nvPr/>
        </p:nvSpPr>
        <p:spPr>
          <a:xfrm>
            <a:off x="6843366" y="4308655"/>
            <a:ext cx="3079798"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8 * 2 = 16</a:t>
            </a:r>
          </a:p>
        </p:txBody>
      </p:sp>
      <p:sp>
        <p:nvSpPr>
          <p:cNvPr id="56" name="TextBox 55">
            <a:extLst>
              <a:ext uri="{FF2B5EF4-FFF2-40B4-BE49-F238E27FC236}">
                <a16:creationId xmlns:a16="http://schemas.microsoft.com/office/drawing/2014/main" id="{9020ED13-CF38-0AB9-BDD3-1BA8BC42FF03}"/>
              </a:ext>
            </a:extLst>
          </p:cNvPr>
          <p:cNvSpPr txBox="1"/>
          <p:nvPr/>
        </p:nvSpPr>
        <p:spPr>
          <a:xfrm>
            <a:off x="8733578" y="4308655"/>
            <a:ext cx="3079798" cy="707886"/>
          </a:xfrm>
          <a:prstGeom prst="rect">
            <a:avLst/>
          </a:prstGeom>
          <a:noFill/>
        </p:spPr>
        <p:txBody>
          <a:bodyPr wrap="square" rtlCol="0">
            <a:spAutoFit/>
          </a:bodyPr>
          <a:lstStyle/>
          <a:p>
            <a:pPr algn="ctr"/>
            <a:r>
              <a:rPr lang="en-US" sz="4000" dirty="0">
                <a:solidFill>
                  <a:schemeClr val="bg1"/>
                </a:solidFill>
              </a:rPr>
              <a:t>&gt; 9</a:t>
            </a:r>
            <a:endParaRPr lang="en-VN" sz="4000" dirty="0">
              <a:solidFill>
                <a:schemeClr val="bg1"/>
              </a:solidFill>
            </a:endParaRPr>
          </a:p>
        </p:txBody>
      </p:sp>
    </p:spTree>
    <p:extLst>
      <p:ext uri="{BB962C8B-B14F-4D97-AF65-F5344CB8AC3E}">
        <p14:creationId xmlns:p14="http://schemas.microsoft.com/office/powerpoint/2010/main" val="115735865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2" fill="hold" grpId="0" nodeType="clickEffect">
                                  <p:stCondLst>
                                    <p:cond delay="1000"/>
                                  </p:stCondLst>
                                  <p:childTnLst>
                                    <p:set>
                                      <p:cBhvr>
                                        <p:cTn id="6" dur="1" fill="hold">
                                          <p:stCondLst>
                                            <p:cond delay="0"/>
                                          </p:stCondLst>
                                        </p:cTn>
                                        <p:tgtEl>
                                          <p:spTgt spid="56"/>
                                        </p:tgtEl>
                                        <p:attrNameLst>
                                          <p:attrName>style.visibility</p:attrName>
                                        </p:attrNameLst>
                                      </p:cBhvr>
                                      <p:to>
                                        <p:strVal val="visible"/>
                                      </p:to>
                                    </p:set>
                                    <p:anim calcmode="lin" valueType="num">
                                      <p:cBhvr additive="base">
                                        <p:cTn id="7" dur="500" fill="hold"/>
                                        <p:tgtEl>
                                          <p:spTgt spid="56"/>
                                        </p:tgtEl>
                                        <p:attrNameLst>
                                          <p:attrName>ppt_x</p:attrName>
                                        </p:attrNameLst>
                                      </p:cBhvr>
                                      <p:tavLst>
                                        <p:tav tm="0">
                                          <p:val>
                                            <p:strVal val="1+#ppt_w/2"/>
                                          </p:val>
                                        </p:tav>
                                        <p:tav tm="100000">
                                          <p:val>
                                            <p:strVal val="#ppt_x"/>
                                          </p:val>
                                        </p:tav>
                                      </p:tavLst>
                                    </p:anim>
                                    <p:anim calcmode="lin" valueType="num">
                                      <p:cBhvr additive="base">
                                        <p:cTn id="8" dur="500" fill="hold"/>
                                        <p:tgtEl>
                                          <p:spTgt spid="56"/>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6" grpId="0"/>
    </p:bldLst>
  </p:timing>
</p:sld>
</file>

<file path=ppt/slides/slide2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3569052" y="2617781"/>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510619" y="1171604"/>
            <a:ext cx="7170762" cy="1446177"/>
          </a:xfrm>
          <a:prstGeom prst="rect">
            <a:avLst/>
          </a:prstGeom>
        </p:spPr>
      </p:pic>
      <p:grpSp>
        <p:nvGrpSpPr>
          <p:cNvPr id="16" name="Group 15">
            <a:extLst>
              <a:ext uri="{FF2B5EF4-FFF2-40B4-BE49-F238E27FC236}">
                <a16:creationId xmlns:a16="http://schemas.microsoft.com/office/drawing/2014/main" id="{0FFCC4E1-C42D-34F2-BAC6-F753CA17D83D}"/>
              </a:ext>
            </a:extLst>
          </p:cNvPr>
          <p:cNvGrpSpPr/>
          <p:nvPr/>
        </p:nvGrpSpPr>
        <p:grpSpPr>
          <a:xfrm>
            <a:off x="3790020" y="433475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4311930" y="433475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4820094" y="433958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5341905" y="433475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5850069" y="433958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6369647" y="433475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6877811" y="433958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7397389" y="433475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7898671" y="433958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1576331193"/>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sld>
</file>

<file path=ppt/slides/slide2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5212171-F7CA-B9D4-11B0-BAE5C069E93C}"/>
              </a:ext>
            </a:extLst>
          </p:cNvPr>
          <p:cNvPicPr>
            <a:picLocks noChangeAspect="1"/>
          </p:cNvPicPr>
          <p:nvPr/>
        </p:nvPicPr>
        <p:blipFill rotWithShape="1">
          <a:blip r:embed="rId2"/>
          <a:srcRect r="805" b="7582"/>
          <a:stretch/>
        </p:blipFill>
        <p:spPr>
          <a:xfrm>
            <a:off x="1308662" y="2968839"/>
            <a:ext cx="8870237" cy="2919412"/>
          </a:xfrm>
          <a:prstGeom prst="rect">
            <a:avLst/>
          </a:prstGeom>
        </p:spPr>
      </p:pic>
      <p:sp>
        <p:nvSpPr>
          <p:cNvPr id="9" name="TextBox 8">
            <a:extLst>
              <a:ext uri="{FF2B5EF4-FFF2-40B4-BE49-F238E27FC236}">
                <a16:creationId xmlns:a16="http://schemas.microsoft.com/office/drawing/2014/main" id="{DA1D6314-0A03-3EF1-37D0-295CC1DAF38B}"/>
              </a:ext>
            </a:extLst>
          </p:cNvPr>
          <p:cNvSpPr txBox="1"/>
          <p:nvPr/>
        </p:nvSpPr>
        <p:spPr>
          <a:xfrm>
            <a:off x="1508393" y="3429000"/>
            <a:ext cx="7717250" cy="646331"/>
          </a:xfrm>
          <a:prstGeom prst="rect">
            <a:avLst/>
          </a:prstGeom>
          <a:noFill/>
        </p:spPr>
        <p:txBody>
          <a:bodyPr wrap="square" rtlCol="0">
            <a:spAutoFit/>
          </a:bodyPr>
          <a:lstStyle/>
          <a:p>
            <a:r>
              <a:rPr lang="vi-VN" dirty="0">
                <a:solidFill>
                  <a:schemeClr val="bg1"/>
                </a:solidFill>
              </a:rPr>
              <a:t>Số bước cần thực hiện là logN bước</a:t>
            </a:r>
          </a:p>
          <a:p>
            <a:r>
              <a:rPr lang="vi-VN" dirty="0">
                <a:solidFill>
                  <a:schemeClr val="bg1"/>
                </a:solidFill>
              </a:rPr>
              <a:t>Mối bước có 2N thao tác copy và N/2 thao tác so sánh</a:t>
            </a:r>
          </a:p>
        </p:txBody>
      </p:sp>
      <p:sp>
        <p:nvSpPr>
          <p:cNvPr id="4" name="Rectangle 3">
            <a:extLst>
              <a:ext uri="{FF2B5EF4-FFF2-40B4-BE49-F238E27FC236}">
                <a16:creationId xmlns:a16="http://schemas.microsoft.com/office/drawing/2014/main" id="{A288F96F-A6A2-9D1D-D1FF-474F69ADB1C0}"/>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2" name="TextBox 1">
            <a:extLst>
              <a:ext uri="{FF2B5EF4-FFF2-40B4-BE49-F238E27FC236}">
                <a16:creationId xmlns:a16="http://schemas.microsoft.com/office/drawing/2014/main" id="{8A3D049C-7FE5-55FA-D1E7-10268ADA8012}"/>
              </a:ext>
            </a:extLst>
          </p:cNvPr>
          <p:cNvSpPr txBox="1"/>
          <p:nvPr/>
        </p:nvSpPr>
        <p:spPr>
          <a:xfrm>
            <a:off x="1508393" y="4243879"/>
            <a:ext cx="7717250" cy="369332"/>
          </a:xfrm>
          <a:prstGeom prst="rect">
            <a:avLst/>
          </a:prstGeom>
          <a:noFill/>
        </p:spPr>
        <p:txBody>
          <a:bodyPr wrap="square" rtlCol="0">
            <a:spAutoFit/>
          </a:bodyPr>
          <a:lstStyle/>
          <a:p>
            <a:r>
              <a:rPr lang="vi-VN" dirty="0">
                <a:solidFill>
                  <a:schemeClr val="bg1"/>
                </a:solidFill>
              </a:rPr>
              <a:t>=&gt; Độ phức tạp: O(N*logN)</a:t>
            </a:r>
          </a:p>
        </p:txBody>
      </p:sp>
      <p:sp>
        <p:nvSpPr>
          <p:cNvPr id="5" name="Rectangle 4">
            <a:extLst>
              <a:ext uri="{FF2B5EF4-FFF2-40B4-BE49-F238E27FC236}">
                <a16:creationId xmlns:a16="http://schemas.microsoft.com/office/drawing/2014/main" id="{D63A5C50-CD36-EE62-838A-82EA1E55C1C7}"/>
              </a:ext>
            </a:extLst>
          </p:cNvPr>
          <p:cNvSpPr/>
          <p:nvPr/>
        </p:nvSpPr>
        <p:spPr>
          <a:xfrm>
            <a:off x="573687" y="2013956"/>
            <a:ext cx="4187365"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Độ</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phức</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tạp</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047688550"/>
      </p:ext>
    </p:extLst>
  </p:cSld>
  <p:clrMapOvr>
    <a:masterClrMapping/>
  </p:clrMapOvr>
  <p:transition/>
</p:sld>
</file>

<file path=ppt/slides/slide2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A024193F-63D3-7F99-8EDC-F83EC0B13929}"/>
              </a:ext>
            </a:extLst>
          </p:cNvPr>
          <p:cNvPicPr>
            <a:picLocks noChangeAspect="1"/>
          </p:cNvPicPr>
          <p:nvPr/>
        </p:nvPicPr>
        <p:blipFill rotWithShape="1">
          <a:blip r:embed="rId2"/>
          <a:srcRect r="805" b="7582"/>
          <a:stretch/>
        </p:blipFill>
        <p:spPr>
          <a:xfrm>
            <a:off x="1308662" y="2968839"/>
            <a:ext cx="8870237" cy="2919412"/>
          </a:xfrm>
          <a:prstGeom prst="rect">
            <a:avLst/>
          </a:prstGeom>
        </p:spPr>
      </p:pic>
      <p:sp>
        <p:nvSpPr>
          <p:cNvPr id="4" name="TextBox 3">
            <a:extLst>
              <a:ext uri="{FF2B5EF4-FFF2-40B4-BE49-F238E27FC236}">
                <a16:creationId xmlns:a16="http://schemas.microsoft.com/office/drawing/2014/main" id="{948111D2-2760-9D07-BF4D-52C72E9F15BA}"/>
              </a:ext>
            </a:extLst>
          </p:cNvPr>
          <p:cNvSpPr txBox="1"/>
          <p:nvPr/>
        </p:nvSpPr>
        <p:spPr>
          <a:xfrm>
            <a:off x="1404257" y="3780527"/>
            <a:ext cx="8961325" cy="461665"/>
          </a:xfrm>
          <a:prstGeom prst="rect">
            <a:avLst/>
          </a:prstGeom>
          <a:noFill/>
        </p:spPr>
        <p:txBody>
          <a:bodyPr wrap="square" rtlCol="0">
            <a:spAutoFit/>
          </a:bodyPr>
          <a:lstStyle/>
          <a:p>
            <a:r>
              <a:rPr lang="en-VN" sz="2400" dirty="0">
                <a:solidFill>
                  <a:schemeClr val="bg1"/>
                </a:solidFill>
              </a:rPr>
              <a:t>Ưu điểm: đơn giản dễ cài đặt nên dễ bảo trì</a:t>
            </a:r>
          </a:p>
        </p:txBody>
      </p:sp>
      <p:sp>
        <p:nvSpPr>
          <p:cNvPr id="8" name="TextBox 7">
            <a:extLst>
              <a:ext uri="{FF2B5EF4-FFF2-40B4-BE49-F238E27FC236}">
                <a16:creationId xmlns:a16="http://schemas.microsoft.com/office/drawing/2014/main" id="{F88B0C10-AAA8-CD7D-1DFB-40A715D036DE}"/>
              </a:ext>
            </a:extLst>
          </p:cNvPr>
          <p:cNvSpPr txBox="1"/>
          <p:nvPr/>
        </p:nvSpPr>
        <p:spPr>
          <a:xfrm>
            <a:off x="1404257" y="4496522"/>
            <a:ext cx="8624608" cy="830997"/>
          </a:xfrm>
          <a:prstGeom prst="rect">
            <a:avLst/>
          </a:prstGeom>
          <a:noFill/>
        </p:spPr>
        <p:txBody>
          <a:bodyPr wrap="square" rtlCol="0">
            <a:spAutoFit/>
          </a:bodyPr>
          <a:lstStyle/>
          <a:p>
            <a:r>
              <a:rPr lang="en-VN" sz="2400" dirty="0">
                <a:solidFill>
                  <a:schemeClr val="bg1"/>
                </a:solidFill>
              </a:rPr>
              <a:t>Nhược điểm: không tận dụng được những đoạn đã được sắp xếp sẵn</a:t>
            </a:r>
          </a:p>
        </p:txBody>
      </p:sp>
      <p:sp>
        <p:nvSpPr>
          <p:cNvPr id="9" name="Rectangle 8">
            <a:extLst>
              <a:ext uri="{FF2B5EF4-FFF2-40B4-BE49-F238E27FC236}">
                <a16:creationId xmlns:a16="http://schemas.microsoft.com/office/drawing/2014/main" id="{3B64AC02-2D45-0320-CE05-DF329A7C4EFD}"/>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C76047DA-F154-DE08-2039-2B06D15F676D}"/>
              </a:ext>
            </a:extLst>
          </p:cNvPr>
          <p:cNvSpPr/>
          <p:nvPr/>
        </p:nvSpPr>
        <p:spPr>
          <a:xfrm>
            <a:off x="445566" y="2045509"/>
            <a:ext cx="5270995"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Ưu</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nhược</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điểm</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2646741374"/>
      </p:ext>
    </p:extLst>
  </p:cSld>
  <p:clrMapOvr>
    <a:masterClrMapping/>
  </p:clrMapOvr>
  <p:transition/>
</p:sld>
</file>

<file path=ppt/slides/slide2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5F43B30-13C2-D424-BEAC-F922ADC0541E}"/>
              </a:ext>
            </a:extLst>
          </p:cNvPr>
          <p:cNvSpPr/>
          <p:nvPr/>
        </p:nvSpPr>
        <p:spPr>
          <a:xfrm>
            <a:off x="2473694" y="1905506"/>
            <a:ext cx="7244612" cy="3046988"/>
          </a:xfrm>
          <a:prstGeom prst="rect">
            <a:avLst/>
          </a:prstGeom>
          <a:noFill/>
        </p:spPr>
        <p:txBody>
          <a:bodyPr wrap="square" lIns="91440" tIns="45720" rIns="91440" bIns="45720">
            <a:spAutoFit/>
          </a:bodyPr>
          <a:lstStyle/>
          <a:p>
            <a:pPr algn="ctr"/>
            <a:r>
              <a:rPr lang="en-US" sz="9600" b="1" cap="none" spc="0" dirty="0" err="1">
                <a:ln w="22225">
                  <a:solidFill>
                    <a:schemeClr val="accent2"/>
                  </a:solidFill>
                  <a:prstDash val="solid"/>
                </a:ln>
                <a:solidFill>
                  <a:schemeClr val="accent2">
                    <a:lumMod val="40000"/>
                    <a:lumOff val="60000"/>
                  </a:schemeClr>
                </a:solidFill>
                <a:effectLst/>
              </a:rPr>
              <a:t>Phương</a:t>
            </a:r>
            <a:r>
              <a:rPr lang="en-US" sz="9600" b="1" cap="none" spc="0" dirty="0">
                <a:ln w="22225">
                  <a:solidFill>
                    <a:schemeClr val="accent2"/>
                  </a:solidFill>
                  <a:prstDash val="solid"/>
                </a:ln>
                <a:solidFill>
                  <a:schemeClr val="accent2">
                    <a:lumMod val="40000"/>
                    <a:lumOff val="60000"/>
                  </a:schemeClr>
                </a:solidFill>
                <a:effectLst/>
              </a:rPr>
              <a:t> </a:t>
            </a:r>
            <a:r>
              <a:rPr lang="en-US" sz="9600" b="1" cap="none" spc="0" dirty="0" err="1">
                <a:ln w="22225">
                  <a:solidFill>
                    <a:schemeClr val="accent2"/>
                  </a:solidFill>
                  <a:prstDash val="solid"/>
                </a:ln>
                <a:solidFill>
                  <a:schemeClr val="accent2">
                    <a:lumMod val="40000"/>
                    <a:lumOff val="60000"/>
                  </a:schemeClr>
                </a:solidFill>
                <a:effectLst/>
              </a:rPr>
              <a:t>pháp</a:t>
            </a:r>
            <a:endParaRPr lang="en-US" sz="9600" b="1" cap="none" spc="0" dirty="0">
              <a:ln w="22225">
                <a:solidFill>
                  <a:schemeClr val="accent2"/>
                </a:solidFill>
                <a:prstDash val="solid"/>
              </a:ln>
              <a:solidFill>
                <a:schemeClr val="accent2">
                  <a:lumMod val="40000"/>
                  <a:lumOff val="60000"/>
                </a:schemeClr>
              </a:solidFill>
              <a:effectLst/>
            </a:endParaRPr>
          </a:p>
          <a:p>
            <a:pPr algn="ctr"/>
            <a:r>
              <a:rPr lang="en-US" sz="9600" b="1" dirty="0" err="1">
                <a:ln w="22225">
                  <a:solidFill>
                    <a:schemeClr val="accent2"/>
                  </a:solidFill>
                  <a:prstDash val="solid"/>
                </a:ln>
                <a:solidFill>
                  <a:schemeClr val="accent2">
                    <a:lumMod val="40000"/>
                    <a:lumOff val="60000"/>
                  </a:schemeClr>
                </a:solidFill>
              </a:rPr>
              <a:t>trộn</a:t>
            </a:r>
            <a:r>
              <a:rPr lang="en-US" sz="9600" b="1" dirty="0">
                <a:ln w="22225">
                  <a:solidFill>
                    <a:schemeClr val="accent2"/>
                  </a:solidFill>
                  <a:prstDash val="solid"/>
                </a:ln>
                <a:solidFill>
                  <a:schemeClr val="accent2">
                    <a:lumMod val="40000"/>
                    <a:lumOff val="60000"/>
                  </a:schemeClr>
                </a:solidFill>
              </a:rPr>
              <a:t> </a:t>
            </a:r>
            <a:r>
              <a:rPr lang="en-US" sz="9600" b="1" dirty="0" err="1">
                <a:ln w="22225">
                  <a:solidFill>
                    <a:schemeClr val="accent2"/>
                  </a:solidFill>
                  <a:prstDash val="solid"/>
                </a:ln>
                <a:solidFill>
                  <a:schemeClr val="accent2">
                    <a:lumMod val="40000"/>
                    <a:lumOff val="60000"/>
                  </a:schemeClr>
                </a:solidFill>
              </a:rPr>
              <a:t>tự</a:t>
            </a:r>
            <a:r>
              <a:rPr lang="en-US" sz="9600" b="1" dirty="0">
                <a:ln w="22225">
                  <a:solidFill>
                    <a:schemeClr val="accent2"/>
                  </a:solidFill>
                  <a:prstDash val="solid"/>
                </a:ln>
                <a:solidFill>
                  <a:schemeClr val="accent2">
                    <a:lumMod val="40000"/>
                    <a:lumOff val="60000"/>
                  </a:schemeClr>
                </a:solidFill>
              </a:rPr>
              <a:t> </a:t>
            </a:r>
            <a:r>
              <a:rPr lang="en-US" sz="9600" b="1" dirty="0" err="1">
                <a:ln w="22225">
                  <a:solidFill>
                    <a:schemeClr val="accent2"/>
                  </a:solidFill>
                  <a:prstDash val="solid"/>
                </a:ln>
                <a:solidFill>
                  <a:schemeClr val="accent2">
                    <a:lumMod val="40000"/>
                    <a:lumOff val="60000"/>
                  </a:schemeClr>
                </a:solidFill>
              </a:rPr>
              <a:t>nhiên</a:t>
            </a:r>
            <a:endParaRPr lang="en-US" sz="96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2552542278"/>
      </p:ext>
    </p:extLst>
  </p:cSld>
  <p:clrMapOvr>
    <a:masterClrMapping/>
  </p:clrMapOvr>
</p:sld>
</file>

<file path=ppt/slides/slide2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EF9D428-DE32-17FF-3C35-FD703B0DD5D6}"/>
              </a:ext>
            </a:extLst>
          </p:cNvPr>
          <p:cNvPicPr>
            <a:picLocks noChangeAspect="1"/>
          </p:cNvPicPr>
          <p:nvPr/>
        </p:nvPicPr>
        <p:blipFill rotWithShape="1">
          <a:blip r:embed="rId2"/>
          <a:srcRect r="805" b="7582"/>
          <a:stretch/>
        </p:blipFill>
        <p:spPr>
          <a:xfrm>
            <a:off x="1403240" y="2987108"/>
            <a:ext cx="8870237" cy="2919412"/>
          </a:xfrm>
          <a:prstGeom prst="rect">
            <a:avLst/>
          </a:prstGeom>
        </p:spPr>
      </p:pic>
      <p:sp>
        <p:nvSpPr>
          <p:cNvPr id="4" name="Rectangle 3">
            <a:extLst>
              <a:ext uri="{FF2B5EF4-FFF2-40B4-BE49-F238E27FC236}">
                <a16:creationId xmlns:a16="http://schemas.microsoft.com/office/drawing/2014/main" id="{5D554763-726C-71B0-1C94-4163D33A9CE4}"/>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9" name="TextBox 8">
            <a:extLst>
              <a:ext uri="{FF2B5EF4-FFF2-40B4-BE49-F238E27FC236}">
                <a16:creationId xmlns:a16="http://schemas.microsoft.com/office/drawing/2014/main" id="{DA1D6314-0A03-3EF1-37D0-295CC1DAF38B}"/>
              </a:ext>
            </a:extLst>
          </p:cNvPr>
          <p:cNvSpPr txBox="1"/>
          <p:nvPr/>
        </p:nvSpPr>
        <p:spPr>
          <a:xfrm>
            <a:off x="1508393" y="3429000"/>
            <a:ext cx="7717250" cy="646331"/>
          </a:xfrm>
          <a:prstGeom prst="rect">
            <a:avLst/>
          </a:prstGeom>
          <a:noFill/>
        </p:spPr>
        <p:txBody>
          <a:bodyPr wrap="square" rtlCol="0">
            <a:spAutoFit/>
          </a:bodyPr>
          <a:lstStyle/>
          <a:p>
            <a:r>
              <a:rPr lang="en-VN" dirty="0">
                <a:solidFill>
                  <a:schemeClr val="bg1"/>
                </a:solidFill>
              </a:rPr>
              <a:t>Cũng sử dụng 2 file phụ F1, F2 như phương pháp trộn R</a:t>
            </a:r>
            <a:r>
              <a:rPr lang="en-US" dirty="0">
                <a:solidFill>
                  <a:schemeClr val="bg1"/>
                </a:solidFill>
              </a:rPr>
              <a:t>u</a:t>
            </a:r>
            <a:r>
              <a:rPr lang="en-VN" dirty="0">
                <a:solidFill>
                  <a:schemeClr val="bg1"/>
                </a:solidFill>
              </a:rPr>
              <a:t>n nhưng thay vì phân phối theo số phần tử cố định m thì sẽ phân phối cho đến khi hết 1 run thì thôi</a:t>
            </a:r>
          </a:p>
        </p:txBody>
      </p:sp>
      <p:sp>
        <p:nvSpPr>
          <p:cNvPr id="2" name="TextBox 1">
            <a:extLst>
              <a:ext uri="{FF2B5EF4-FFF2-40B4-BE49-F238E27FC236}">
                <a16:creationId xmlns:a16="http://schemas.microsoft.com/office/drawing/2014/main" id="{E9C0772A-1601-092B-AB21-BC1F49788D20}"/>
              </a:ext>
            </a:extLst>
          </p:cNvPr>
          <p:cNvSpPr txBox="1"/>
          <p:nvPr/>
        </p:nvSpPr>
        <p:spPr>
          <a:xfrm>
            <a:off x="1508393" y="4446814"/>
            <a:ext cx="7717250" cy="369332"/>
          </a:xfrm>
          <a:prstGeom prst="rect">
            <a:avLst/>
          </a:prstGeom>
          <a:noFill/>
        </p:spPr>
        <p:txBody>
          <a:bodyPr wrap="square" rtlCol="0">
            <a:spAutoFit/>
          </a:bodyPr>
          <a:lstStyle/>
          <a:p>
            <a:r>
              <a:rPr lang="vi-VN" dirty="0">
                <a:solidFill>
                  <a:schemeClr val="bg1"/>
                </a:solidFill>
              </a:rPr>
              <a:t>Dấu hiệu nhận 1 run đó là khi phần tử tiếp theo nhỏ hơn phần tử trước đó</a:t>
            </a:r>
            <a:endParaRPr lang="en-VN" dirty="0">
              <a:solidFill>
                <a:schemeClr val="bg1"/>
              </a:solidFill>
            </a:endParaRPr>
          </a:p>
        </p:txBody>
      </p:sp>
      <p:sp>
        <p:nvSpPr>
          <p:cNvPr id="3" name="Rectangle 2">
            <a:extLst>
              <a:ext uri="{FF2B5EF4-FFF2-40B4-BE49-F238E27FC236}">
                <a16:creationId xmlns:a16="http://schemas.microsoft.com/office/drawing/2014/main" id="{CA494809-4BBF-F1F3-778A-8AD3C0334B33}"/>
              </a:ext>
            </a:extLst>
          </p:cNvPr>
          <p:cNvSpPr/>
          <p:nvPr/>
        </p:nvSpPr>
        <p:spPr>
          <a:xfrm>
            <a:off x="1186742" y="2134187"/>
            <a:ext cx="2717412"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Ý</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tưởng</a:t>
            </a:r>
            <a:endPar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684710377"/>
      </p:ext>
    </p:extLst>
  </p:cSld>
  <p:clrMapOvr>
    <a:masterClrMapping/>
  </p:clrMapOvr>
  <p:transition/>
</p:sld>
</file>

<file path=ppt/slides/slide2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2CF97846-DD48-CD5F-9788-9C2169C4DCA0}"/>
              </a:ext>
            </a:extLst>
          </p:cNvPr>
          <p:cNvPicPr>
            <a:picLocks noChangeAspect="1"/>
          </p:cNvPicPr>
          <p:nvPr/>
        </p:nvPicPr>
        <p:blipFill rotWithShape="1">
          <a:blip r:embed="rId2"/>
          <a:srcRect r="805" b="7582"/>
          <a:stretch/>
        </p:blipFill>
        <p:spPr>
          <a:xfrm>
            <a:off x="1539499" y="2838094"/>
            <a:ext cx="8870237" cy="2919412"/>
          </a:xfrm>
          <a:prstGeom prst="rect">
            <a:avLst/>
          </a:prstGeom>
        </p:spPr>
      </p:pic>
      <p:grpSp>
        <p:nvGrpSpPr>
          <p:cNvPr id="11" name="Group 10">
            <a:extLst>
              <a:ext uri="{FF2B5EF4-FFF2-40B4-BE49-F238E27FC236}">
                <a16:creationId xmlns:a16="http://schemas.microsoft.com/office/drawing/2014/main" id="{C122812E-BA41-BB04-1483-7799C45DB493}"/>
              </a:ext>
            </a:extLst>
          </p:cNvPr>
          <p:cNvGrpSpPr/>
          <p:nvPr/>
        </p:nvGrpSpPr>
        <p:grpSpPr>
          <a:xfrm>
            <a:off x="2093887" y="-1344414"/>
            <a:ext cx="621090" cy="461665"/>
            <a:chOff x="2975262" y="3358765"/>
            <a:chExt cx="621090" cy="461665"/>
          </a:xfrm>
        </p:grpSpPr>
        <p:pic>
          <p:nvPicPr>
            <p:cNvPr id="12" name="Picture 11" descr="Shape, rectangle&#10;&#10;Description automatically generated">
              <a:extLst>
                <a:ext uri="{FF2B5EF4-FFF2-40B4-BE49-F238E27FC236}">
                  <a16:creationId xmlns:a16="http://schemas.microsoft.com/office/drawing/2014/main" id="{7C4C8545-61F1-6BF2-3E60-1A0ACADB2331}"/>
                </a:ext>
              </a:extLst>
            </p:cNvPr>
            <p:cNvPicPr>
              <a:picLocks noChangeAspect="1"/>
            </p:cNvPicPr>
            <p:nvPr/>
          </p:nvPicPr>
          <p:blipFill>
            <a:blip r:embed="rId3"/>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EA357352-A8F1-A789-E854-94D665A73E8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1EAE122B-F998-00CC-68FE-7341C6580612}"/>
              </a:ext>
            </a:extLst>
          </p:cNvPr>
          <p:cNvGrpSpPr/>
          <p:nvPr/>
        </p:nvGrpSpPr>
        <p:grpSpPr>
          <a:xfrm>
            <a:off x="3010051" y="-1352695"/>
            <a:ext cx="621090" cy="461665"/>
            <a:chOff x="2975262" y="3358765"/>
            <a:chExt cx="621090" cy="461665"/>
          </a:xfrm>
        </p:grpSpPr>
        <p:pic>
          <p:nvPicPr>
            <p:cNvPr id="15" name="Picture 14" descr="Shape, rectangle&#10;&#10;Description automatically generated">
              <a:extLst>
                <a:ext uri="{FF2B5EF4-FFF2-40B4-BE49-F238E27FC236}">
                  <a16:creationId xmlns:a16="http://schemas.microsoft.com/office/drawing/2014/main" id="{CCE4A4A5-DB71-7F11-6452-B131135EFC78}"/>
                </a:ext>
              </a:extLst>
            </p:cNvPr>
            <p:cNvPicPr>
              <a:picLocks noChangeAspect="1"/>
            </p:cNvPicPr>
            <p:nvPr/>
          </p:nvPicPr>
          <p:blipFill>
            <a:blip r:embed="rId3"/>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A17B4B5E-40C6-7DE6-909D-9449B526D18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7" name="Group 16">
            <a:extLst>
              <a:ext uri="{FF2B5EF4-FFF2-40B4-BE49-F238E27FC236}">
                <a16:creationId xmlns:a16="http://schemas.microsoft.com/office/drawing/2014/main" id="{423875CE-58F9-7A65-631A-CCA600523B44}"/>
              </a:ext>
            </a:extLst>
          </p:cNvPr>
          <p:cNvGrpSpPr/>
          <p:nvPr/>
        </p:nvGrpSpPr>
        <p:grpSpPr>
          <a:xfrm>
            <a:off x="3745156" y="-1344414"/>
            <a:ext cx="621090" cy="461665"/>
            <a:chOff x="2975262" y="3358765"/>
            <a:chExt cx="621090" cy="461665"/>
          </a:xfrm>
        </p:grpSpPr>
        <p:pic>
          <p:nvPicPr>
            <p:cNvPr id="18" name="Picture 17" descr="Shape, rectangle&#10;&#10;Description automatically generated">
              <a:extLst>
                <a:ext uri="{FF2B5EF4-FFF2-40B4-BE49-F238E27FC236}">
                  <a16:creationId xmlns:a16="http://schemas.microsoft.com/office/drawing/2014/main" id="{91FD03DA-BFEA-0393-8F55-C9147444FE72}"/>
                </a:ext>
              </a:extLst>
            </p:cNvPr>
            <p:cNvPicPr>
              <a:picLocks noChangeAspect="1"/>
            </p:cNvPicPr>
            <p:nvPr/>
          </p:nvPicPr>
          <p:blipFill>
            <a:blip r:embed="rId3"/>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299EB9B5-EFE0-4F58-5DC9-25799E988C4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0" name="Group 19">
            <a:extLst>
              <a:ext uri="{FF2B5EF4-FFF2-40B4-BE49-F238E27FC236}">
                <a16:creationId xmlns:a16="http://schemas.microsoft.com/office/drawing/2014/main" id="{EC0D6361-6DA6-5C93-6887-4163772A41A5}"/>
              </a:ext>
            </a:extLst>
          </p:cNvPr>
          <p:cNvGrpSpPr/>
          <p:nvPr/>
        </p:nvGrpSpPr>
        <p:grpSpPr>
          <a:xfrm>
            <a:off x="4577611" y="-1381902"/>
            <a:ext cx="621090" cy="461665"/>
            <a:chOff x="2975262" y="3358765"/>
            <a:chExt cx="621090" cy="461665"/>
          </a:xfrm>
        </p:grpSpPr>
        <p:pic>
          <p:nvPicPr>
            <p:cNvPr id="21" name="Picture 20" descr="Shape, rectangle&#10;&#10;Description automatically generated">
              <a:extLst>
                <a:ext uri="{FF2B5EF4-FFF2-40B4-BE49-F238E27FC236}">
                  <a16:creationId xmlns:a16="http://schemas.microsoft.com/office/drawing/2014/main" id="{FF733311-8BD6-8268-6E4B-EFE2E0130A8D}"/>
                </a:ext>
              </a:extLst>
            </p:cNvPr>
            <p:cNvPicPr>
              <a:picLocks noChangeAspect="1"/>
            </p:cNvPicPr>
            <p:nvPr/>
          </p:nvPicPr>
          <p:blipFill>
            <a:blip r:embed="rId3"/>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318C2422-35A7-D88F-087B-006C0193D9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CD56380A-A96B-713C-B1CB-203776BF1DAC}"/>
              </a:ext>
            </a:extLst>
          </p:cNvPr>
          <p:cNvGrpSpPr/>
          <p:nvPr/>
        </p:nvGrpSpPr>
        <p:grpSpPr>
          <a:xfrm>
            <a:off x="5311751" y="-1352696"/>
            <a:ext cx="621090" cy="461665"/>
            <a:chOff x="2975262" y="3358765"/>
            <a:chExt cx="621090" cy="461665"/>
          </a:xfrm>
        </p:grpSpPr>
        <p:pic>
          <p:nvPicPr>
            <p:cNvPr id="24" name="Picture 23" descr="Shape, rectangle&#10;&#10;Description automatically generated">
              <a:extLst>
                <a:ext uri="{FF2B5EF4-FFF2-40B4-BE49-F238E27FC236}">
                  <a16:creationId xmlns:a16="http://schemas.microsoft.com/office/drawing/2014/main" id="{07513E34-A7E6-BF89-5466-8144D38BD6CB}"/>
                </a:ext>
              </a:extLst>
            </p:cNvPr>
            <p:cNvPicPr>
              <a:picLocks noChangeAspect="1"/>
            </p:cNvPicPr>
            <p:nvPr/>
          </p:nvPicPr>
          <p:blipFill>
            <a:blip r:embed="rId3"/>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2323A086-0D59-A080-D80A-4D525ADFD70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6" name="Group 25">
            <a:extLst>
              <a:ext uri="{FF2B5EF4-FFF2-40B4-BE49-F238E27FC236}">
                <a16:creationId xmlns:a16="http://schemas.microsoft.com/office/drawing/2014/main" id="{BA261368-360D-5A5E-F1CA-976761F1FE51}"/>
              </a:ext>
            </a:extLst>
          </p:cNvPr>
          <p:cNvGrpSpPr/>
          <p:nvPr/>
        </p:nvGrpSpPr>
        <p:grpSpPr>
          <a:xfrm>
            <a:off x="6045892" y="-1381903"/>
            <a:ext cx="621090" cy="461665"/>
            <a:chOff x="2975262" y="3358765"/>
            <a:chExt cx="621090" cy="461665"/>
          </a:xfrm>
        </p:grpSpPr>
        <p:pic>
          <p:nvPicPr>
            <p:cNvPr id="27" name="Picture 26" descr="Shape, rectangle&#10;&#10;Description automatically generated">
              <a:extLst>
                <a:ext uri="{FF2B5EF4-FFF2-40B4-BE49-F238E27FC236}">
                  <a16:creationId xmlns:a16="http://schemas.microsoft.com/office/drawing/2014/main" id="{65438E89-3E90-AC27-B59C-00DD86FB6E6F}"/>
                </a:ext>
              </a:extLst>
            </p:cNvPr>
            <p:cNvPicPr>
              <a:picLocks noChangeAspect="1"/>
            </p:cNvPicPr>
            <p:nvPr/>
          </p:nvPicPr>
          <p:blipFill>
            <a:blip r:embed="rId3"/>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697A07E0-27AC-951E-4522-2E58F6BFBBA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9" name="Group 28">
            <a:extLst>
              <a:ext uri="{FF2B5EF4-FFF2-40B4-BE49-F238E27FC236}">
                <a16:creationId xmlns:a16="http://schemas.microsoft.com/office/drawing/2014/main" id="{78460AA5-BB05-65F9-5E7A-789E1135B679}"/>
              </a:ext>
            </a:extLst>
          </p:cNvPr>
          <p:cNvGrpSpPr/>
          <p:nvPr/>
        </p:nvGrpSpPr>
        <p:grpSpPr>
          <a:xfrm>
            <a:off x="6832667" y="-1381903"/>
            <a:ext cx="621090" cy="461665"/>
            <a:chOff x="2975262" y="3358765"/>
            <a:chExt cx="621090" cy="461665"/>
          </a:xfrm>
        </p:grpSpPr>
        <p:pic>
          <p:nvPicPr>
            <p:cNvPr id="30" name="Picture 29" descr="Shape, rectangle&#10;&#10;Description automatically generated">
              <a:extLst>
                <a:ext uri="{FF2B5EF4-FFF2-40B4-BE49-F238E27FC236}">
                  <a16:creationId xmlns:a16="http://schemas.microsoft.com/office/drawing/2014/main" id="{63868ECA-940D-EE8F-13AC-EA04C9AA658C}"/>
                </a:ext>
              </a:extLst>
            </p:cNvPr>
            <p:cNvPicPr>
              <a:picLocks noChangeAspect="1"/>
            </p:cNvPicPr>
            <p:nvPr/>
          </p:nvPicPr>
          <p:blipFill>
            <a:blip r:embed="rId3"/>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04508EDB-2A99-9B80-311C-7FAC63D90B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2" name="Group 31">
            <a:extLst>
              <a:ext uri="{FF2B5EF4-FFF2-40B4-BE49-F238E27FC236}">
                <a16:creationId xmlns:a16="http://schemas.microsoft.com/office/drawing/2014/main" id="{0963D377-CE64-B001-2DC5-6E11E82BCBFE}"/>
              </a:ext>
            </a:extLst>
          </p:cNvPr>
          <p:cNvGrpSpPr/>
          <p:nvPr/>
        </p:nvGrpSpPr>
        <p:grpSpPr>
          <a:xfrm>
            <a:off x="7712731" y="-1419389"/>
            <a:ext cx="621090" cy="461665"/>
            <a:chOff x="2975262" y="3358765"/>
            <a:chExt cx="621090" cy="461665"/>
          </a:xfrm>
        </p:grpSpPr>
        <p:pic>
          <p:nvPicPr>
            <p:cNvPr id="33" name="Picture 32" descr="Shape, rectangle&#10;&#10;Description automatically generated">
              <a:extLst>
                <a:ext uri="{FF2B5EF4-FFF2-40B4-BE49-F238E27FC236}">
                  <a16:creationId xmlns:a16="http://schemas.microsoft.com/office/drawing/2014/main" id="{50388655-6802-56D6-3423-F0FB70AA7488}"/>
                </a:ext>
              </a:extLst>
            </p:cNvPr>
            <p:cNvPicPr>
              <a:picLocks noChangeAspect="1"/>
            </p:cNvPicPr>
            <p:nvPr/>
          </p:nvPicPr>
          <p:blipFill>
            <a:blip r:embed="rId3"/>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993F5873-6B39-594A-3127-1C95CBAA56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5" name="Group 34">
            <a:extLst>
              <a:ext uri="{FF2B5EF4-FFF2-40B4-BE49-F238E27FC236}">
                <a16:creationId xmlns:a16="http://schemas.microsoft.com/office/drawing/2014/main" id="{EE8ED93D-C7CD-DC2A-AE62-07A5E1FE769E}"/>
              </a:ext>
            </a:extLst>
          </p:cNvPr>
          <p:cNvGrpSpPr/>
          <p:nvPr/>
        </p:nvGrpSpPr>
        <p:grpSpPr>
          <a:xfrm>
            <a:off x="8545186" y="-1419389"/>
            <a:ext cx="621090" cy="461665"/>
            <a:chOff x="2975262" y="3358765"/>
            <a:chExt cx="621090" cy="461665"/>
          </a:xfrm>
        </p:grpSpPr>
        <p:pic>
          <p:nvPicPr>
            <p:cNvPr id="36" name="Picture 35" descr="Shape, rectangle&#10;&#10;Description automatically generated">
              <a:extLst>
                <a:ext uri="{FF2B5EF4-FFF2-40B4-BE49-F238E27FC236}">
                  <a16:creationId xmlns:a16="http://schemas.microsoft.com/office/drawing/2014/main" id="{AB552B62-5324-41E0-CB17-C7ED0F274BCF}"/>
                </a:ext>
              </a:extLst>
            </p:cNvPr>
            <p:cNvPicPr>
              <a:picLocks noChangeAspect="1"/>
            </p:cNvPicPr>
            <p:nvPr/>
          </p:nvPicPr>
          <p:blipFill>
            <a:blip r:embed="rId3"/>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7C40905-8380-2617-C0C4-C3BA230903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40" name="Rectangle 39">
            <a:extLst>
              <a:ext uri="{FF2B5EF4-FFF2-40B4-BE49-F238E27FC236}">
                <a16:creationId xmlns:a16="http://schemas.microsoft.com/office/drawing/2014/main" id="{BDFC6262-6528-2511-C857-5B25D9391203}"/>
              </a:ext>
            </a:extLst>
          </p:cNvPr>
          <p:cNvSpPr/>
          <p:nvPr/>
        </p:nvSpPr>
        <p:spPr>
          <a:xfrm>
            <a:off x="13639800" y="2838094"/>
            <a:ext cx="5143500" cy="3900442"/>
          </a:xfrm>
          <a:prstGeom prst="rect">
            <a:avLst/>
          </a:prstGeom>
          <a:blipFill>
            <a:blip r:embed="rId4">
              <a:extLst>
                <a:ext uri="{BEBA8EAE-BF5A-486C-A8C5-ECC9F3942E4B}">
                  <a14:imgProps xmlns:a14="http://schemas.microsoft.com/office/drawing/2010/main">
                    <a14:imgLayer r:embed="rId5">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41" name="Picture 40" descr="Diagram, engineering drawing&#10;&#10;Description automatically generated">
            <a:extLst>
              <a:ext uri="{FF2B5EF4-FFF2-40B4-BE49-F238E27FC236}">
                <a16:creationId xmlns:a16="http://schemas.microsoft.com/office/drawing/2014/main" id="{74CE67C3-36D6-9717-11B5-CBBC33F51637}"/>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12581367" y="1391917"/>
            <a:ext cx="7170762" cy="1446177"/>
          </a:xfrm>
          <a:prstGeom prst="rect">
            <a:avLst/>
          </a:prstGeom>
        </p:spPr>
      </p:pic>
      <p:sp>
        <p:nvSpPr>
          <p:cNvPr id="4" name="Rectangle 3">
            <a:extLst>
              <a:ext uri="{FF2B5EF4-FFF2-40B4-BE49-F238E27FC236}">
                <a16:creationId xmlns:a16="http://schemas.microsoft.com/office/drawing/2014/main" id="{5D554763-726C-71B0-1C94-4163D33A9CE4}"/>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10" name="TextBox 9">
            <a:extLst>
              <a:ext uri="{FF2B5EF4-FFF2-40B4-BE49-F238E27FC236}">
                <a16:creationId xmlns:a16="http://schemas.microsoft.com/office/drawing/2014/main" id="{2ED3D6A7-E96C-EEF2-1B5F-9C8802C340BE}"/>
              </a:ext>
            </a:extLst>
          </p:cNvPr>
          <p:cNvSpPr txBox="1"/>
          <p:nvPr/>
        </p:nvSpPr>
        <p:spPr>
          <a:xfrm>
            <a:off x="1669053" y="3197604"/>
            <a:ext cx="4376839" cy="1477328"/>
          </a:xfrm>
          <a:prstGeom prst="rect">
            <a:avLst/>
          </a:prstGeom>
          <a:noFill/>
        </p:spPr>
        <p:txBody>
          <a:bodyPr wrap="square" rtlCol="0">
            <a:spAutoFit/>
          </a:bodyPr>
          <a:lstStyle/>
          <a:p>
            <a:pPr marL="285750" indent="-285750">
              <a:buFontTx/>
              <a:buChar char="-"/>
            </a:pPr>
            <a:r>
              <a:rPr lang="en-VN" dirty="0">
                <a:solidFill>
                  <a:schemeClr val="bg1"/>
                </a:solidFill>
              </a:rPr>
              <a:t>Bước 1: Phân phối luân phiên các RUN vào file F1, F2</a:t>
            </a:r>
          </a:p>
          <a:p>
            <a:pPr marL="285750" indent="-285750">
              <a:buFontTx/>
              <a:buChar char="-"/>
            </a:pPr>
            <a:r>
              <a:rPr lang="en-VN" dirty="0">
                <a:solidFill>
                  <a:schemeClr val="bg1"/>
                </a:solidFill>
              </a:rPr>
              <a:t>Bước 2: </a:t>
            </a:r>
            <a:r>
              <a:rPr lang="vi-VN" dirty="0">
                <a:solidFill>
                  <a:schemeClr val="bg1"/>
                </a:solidFill>
              </a:rPr>
              <a:t>Trộn F1, F2</a:t>
            </a:r>
            <a:endParaRPr lang="en-US" dirty="0">
              <a:solidFill>
                <a:schemeClr val="bg1"/>
              </a:solidFill>
            </a:endParaRPr>
          </a:p>
          <a:p>
            <a:pPr marL="285750" indent="-285750">
              <a:buFontTx/>
              <a:buChar char="-"/>
            </a:pPr>
            <a:r>
              <a:rPr lang="en-US" dirty="0" err="1">
                <a:solidFill>
                  <a:schemeClr val="bg1"/>
                </a:solidFill>
              </a:rPr>
              <a:t>Quá</a:t>
            </a:r>
            <a:r>
              <a:rPr lang="en-US" dirty="0">
                <a:solidFill>
                  <a:schemeClr val="bg1"/>
                </a:solidFill>
              </a:rPr>
              <a:t> </a:t>
            </a:r>
            <a:r>
              <a:rPr lang="en-US" dirty="0" err="1">
                <a:solidFill>
                  <a:schemeClr val="bg1"/>
                </a:solidFill>
              </a:rPr>
              <a:t>trình</a:t>
            </a:r>
            <a:r>
              <a:rPr lang="en-US" dirty="0">
                <a:solidFill>
                  <a:schemeClr val="bg1"/>
                </a:solidFill>
              </a:rPr>
              <a:t> </a:t>
            </a:r>
            <a:r>
              <a:rPr lang="en-US" dirty="0" err="1">
                <a:solidFill>
                  <a:schemeClr val="bg1"/>
                </a:solidFill>
              </a:rPr>
              <a:t>dừng</a:t>
            </a:r>
            <a:r>
              <a:rPr lang="en-US" dirty="0">
                <a:solidFill>
                  <a:schemeClr val="bg1"/>
                </a:solidFill>
              </a:rPr>
              <a:t> </a:t>
            </a:r>
            <a:r>
              <a:rPr lang="en-US" dirty="0" err="1">
                <a:solidFill>
                  <a:schemeClr val="bg1"/>
                </a:solidFill>
              </a:rPr>
              <a:t>lại</a:t>
            </a:r>
            <a:r>
              <a:rPr lang="en-US" dirty="0">
                <a:solidFill>
                  <a:schemeClr val="bg1"/>
                </a:solidFill>
              </a:rPr>
              <a:t> </a:t>
            </a:r>
            <a:r>
              <a:rPr lang="en-US" dirty="0" err="1">
                <a:solidFill>
                  <a:schemeClr val="bg1"/>
                </a:solidFill>
              </a:rPr>
              <a:t>cho</a:t>
            </a:r>
            <a:r>
              <a:rPr lang="en-US" dirty="0">
                <a:solidFill>
                  <a:schemeClr val="bg1"/>
                </a:solidFill>
              </a:rPr>
              <a:t> </a:t>
            </a:r>
            <a:r>
              <a:rPr lang="en-US" dirty="0" err="1">
                <a:solidFill>
                  <a:schemeClr val="bg1"/>
                </a:solidFill>
              </a:rPr>
              <a:t>đến</a:t>
            </a:r>
            <a:r>
              <a:rPr lang="en-US" dirty="0">
                <a:solidFill>
                  <a:schemeClr val="bg1"/>
                </a:solidFill>
              </a:rPr>
              <a:t> </a:t>
            </a:r>
            <a:r>
              <a:rPr lang="en-US" dirty="0" err="1">
                <a:solidFill>
                  <a:schemeClr val="bg1"/>
                </a:solidFill>
              </a:rPr>
              <a:t>khi</a:t>
            </a:r>
            <a:r>
              <a:rPr lang="en-US" dirty="0">
                <a:solidFill>
                  <a:schemeClr val="bg1"/>
                </a:solidFill>
              </a:rPr>
              <a:t> F0 </a:t>
            </a:r>
            <a:r>
              <a:rPr lang="en-US" dirty="0" err="1">
                <a:solidFill>
                  <a:schemeClr val="bg1"/>
                </a:solidFill>
              </a:rPr>
              <a:t>chỉ</a:t>
            </a:r>
            <a:r>
              <a:rPr lang="en-US" dirty="0">
                <a:solidFill>
                  <a:schemeClr val="bg1"/>
                </a:solidFill>
              </a:rPr>
              <a:t> </a:t>
            </a:r>
            <a:r>
              <a:rPr lang="en-US" dirty="0" err="1">
                <a:solidFill>
                  <a:schemeClr val="bg1"/>
                </a:solidFill>
              </a:rPr>
              <a:t>còn</a:t>
            </a:r>
            <a:r>
              <a:rPr lang="en-US" dirty="0">
                <a:solidFill>
                  <a:schemeClr val="bg1"/>
                </a:solidFill>
              </a:rPr>
              <a:t> </a:t>
            </a:r>
            <a:r>
              <a:rPr lang="en-US" dirty="0" err="1">
                <a:solidFill>
                  <a:schemeClr val="bg1"/>
                </a:solidFill>
              </a:rPr>
              <a:t>duy</a:t>
            </a:r>
            <a:r>
              <a:rPr lang="en-US" dirty="0">
                <a:solidFill>
                  <a:schemeClr val="bg1"/>
                </a:solidFill>
              </a:rPr>
              <a:t> </a:t>
            </a:r>
            <a:r>
              <a:rPr lang="en-US" dirty="0" err="1">
                <a:solidFill>
                  <a:schemeClr val="bg1"/>
                </a:solidFill>
              </a:rPr>
              <a:t>nhất</a:t>
            </a:r>
            <a:r>
              <a:rPr lang="en-US" dirty="0">
                <a:solidFill>
                  <a:schemeClr val="bg1"/>
                </a:solidFill>
              </a:rPr>
              <a:t> 1 Run </a:t>
            </a:r>
            <a:endParaRPr lang="en-VN" dirty="0">
              <a:solidFill>
                <a:schemeClr val="bg1"/>
              </a:solidFill>
            </a:endParaRPr>
          </a:p>
        </p:txBody>
      </p:sp>
      <p:sp>
        <p:nvSpPr>
          <p:cNvPr id="8" name="TextBox 7">
            <a:extLst>
              <a:ext uri="{FF2B5EF4-FFF2-40B4-BE49-F238E27FC236}">
                <a16:creationId xmlns:a16="http://schemas.microsoft.com/office/drawing/2014/main" id="{0778059C-A9FE-6CCC-B640-9DAEDBBD1E84}"/>
              </a:ext>
            </a:extLst>
          </p:cNvPr>
          <p:cNvSpPr txBox="1"/>
          <p:nvPr/>
        </p:nvSpPr>
        <p:spPr>
          <a:xfrm>
            <a:off x="-1942497" y="2575896"/>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9" name="TextBox 8">
            <a:extLst>
              <a:ext uri="{FF2B5EF4-FFF2-40B4-BE49-F238E27FC236}">
                <a16:creationId xmlns:a16="http://schemas.microsoft.com/office/drawing/2014/main" id="{949C3294-9E4E-E4A5-AC1C-EF36DE587FB8}"/>
              </a:ext>
            </a:extLst>
          </p:cNvPr>
          <p:cNvSpPr txBox="1"/>
          <p:nvPr/>
        </p:nvSpPr>
        <p:spPr>
          <a:xfrm>
            <a:off x="-1942497" y="4798042"/>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8" name="TextBox 37">
            <a:extLst>
              <a:ext uri="{FF2B5EF4-FFF2-40B4-BE49-F238E27FC236}">
                <a16:creationId xmlns:a16="http://schemas.microsoft.com/office/drawing/2014/main" id="{CF21634D-0B93-DD48-4D92-C5DAC211B532}"/>
              </a:ext>
            </a:extLst>
          </p:cNvPr>
          <p:cNvSpPr txBox="1"/>
          <p:nvPr/>
        </p:nvSpPr>
        <p:spPr>
          <a:xfrm>
            <a:off x="-1942497" y="6666245"/>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2" name="Rectangle 1">
            <a:extLst>
              <a:ext uri="{FF2B5EF4-FFF2-40B4-BE49-F238E27FC236}">
                <a16:creationId xmlns:a16="http://schemas.microsoft.com/office/drawing/2014/main" id="{68EE47C0-67A3-8513-CF6A-36B46BF7F6FE}"/>
              </a:ext>
            </a:extLst>
          </p:cNvPr>
          <p:cNvSpPr/>
          <p:nvPr/>
        </p:nvSpPr>
        <p:spPr>
          <a:xfrm>
            <a:off x="680621" y="1993565"/>
            <a:ext cx="3685625"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Thuật</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toán</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1746543096"/>
      </p:ext>
    </p:extLst>
  </p:cSld>
  <p:clrMapOvr>
    <a:masterClrMapping/>
  </p:clrMapOvr>
  <p:transition/>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881171" y="1763448"/>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1612984" y="5005578"/>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922549" y="2781365"/>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5256754" y="1334660"/>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351170147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984662890"/>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sld>
</file>

<file path=ppt/slides/slide2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988223" y="2895463"/>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848585898"/>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ppt_y</p:attrName>
                                        </p:attrNameLst>
                                      </p:cBhvr>
                                      <p:tavLst>
                                        <p:tav tm="0">
                                          <p:val>
                                            <p:strVal val="#ppt_y+#ppt_h*1.125000"/>
                                          </p:val>
                                        </p:tav>
                                        <p:tav tm="100000">
                                          <p:val>
                                            <p:strVal val="#ppt_y"/>
                                          </p:val>
                                        </p:tav>
                                      </p:tavLst>
                                    </p:anim>
                                    <p:animEffect transition="in" filter="wipe(up)">
                                      <p:cBhvr>
                                        <p:cTn id="8"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988223" y="3938354"/>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303941D2-A4A0-0143-0149-93E155F60307}"/>
              </a:ext>
            </a:extLst>
          </p:cNvPr>
          <p:cNvGrpSpPr/>
          <p:nvPr/>
        </p:nvGrpSpPr>
        <p:grpSpPr>
          <a:xfrm>
            <a:off x="1503438" y="2886805"/>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D003F6F8-9BC5-0020-2A81-DA2191FFAD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8987765-920E-25B0-F7F8-9F08EFD13ED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149030684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ppt_y</p:attrName>
                                        </p:attrNameLst>
                                      </p:cBhvr>
                                      <p:tavLst>
                                        <p:tav tm="0">
                                          <p:val>
                                            <p:strVal val="#ppt_y+#ppt_h*1.125000"/>
                                          </p:val>
                                        </p:tav>
                                        <p:tav tm="100000">
                                          <p:val>
                                            <p:strVal val="#ppt_y"/>
                                          </p:val>
                                        </p:tav>
                                      </p:tavLst>
                                    </p:anim>
                                    <p:animEffect transition="in" filter="wipe(up)">
                                      <p:cBhvr>
                                        <p:cTn id="8"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988223" y="3938354"/>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988223" y="4988981"/>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2025541" y="289546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2535966" y="289260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3055993" y="289212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378111470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p:tgtEl>
                                          <p:spTgt spid="14"/>
                                        </p:tgtEl>
                                        <p:attrNameLst>
                                          <p:attrName>ppt_y</p:attrName>
                                        </p:attrNameLst>
                                      </p:cBhvr>
                                      <p:tavLst>
                                        <p:tav tm="0">
                                          <p:val>
                                            <p:strVal val="#ppt_y+#ppt_h*1.125000"/>
                                          </p:val>
                                        </p:tav>
                                        <p:tav tm="100000">
                                          <p:val>
                                            <p:strVal val="#ppt_y"/>
                                          </p:val>
                                        </p:tav>
                                      </p:tavLst>
                                    </p:anim>
                                    <p:animEffect transition="in" filter="wipe(up)">
                                      <p:cBhvr>
                                        <p:cTn id="8" dur="500"/>
                                        <p:tgtEl>
                                          <p:spTgt spid="14"/>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500"/>
                                        <p:tgtEl>
                                          <p:spTgt spid="17"/>
                                        </p:tgtEl>
                                        <p:attrNameLst>
                                          <p:attrName>ppt_y</p:attrName>
                                        </p:attrNameLst>
                                      </p:cBhvr>
                                      <p:tavLst>
                                        <p:tav tm="0">
                                          <p:val>
                                            <p:strVal val="#ppt_y+#ppt_h*1.125000"/>
                                          </p:val>
                                        </p:tav>
                                        <p:tav tm="100000">
                                          <p:val>
                                            <p:strVal val="#ppt_y"/>
                                          </p:val>
                                        </p:tav>
                                      </p:tavLst>
                                    </p:anim>
                                    <p:animEffect transition="in" filter="wipe(up)">
                                      <p:cBhvr>
                                        <p:cTn id="13" dur="500"/>
                                        <p:tgtEl>
                                          <p:spTgt spid="17"/>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p:tgtEl>
                                          <p:spTgt spid="20"/>
                                        </p:tgtEl>
                                        <p:attrNameLst>
                                          <p:attrName>ppt_y</p:attrName>
                                        </p:attrNameLst>
                                      </p:cBhvr>
                                      <p:tavLst>
                                        <p:tav tm="0">
                                          <p:val>
                                            <p:strVal val="#ppt_y+#ppt_h*1.125000"/>
                                          </p:val>
                                        </p:tav>
                                        <p:tav tm="100000">
                                          <p:val>
                                            <p:strVal val="#ppt_y"/>
                                          </p:val>
                                        </p:tav>
                                      </p:tavLst>
                                    </p:anim>
                                    <p:animEffect transition="in" filter="wipe(up)">
                                      <p:cBhvr>
                                        <p:cTn id="18"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988223" y="3938354"/>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988223" y="4988981"/>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1509656" y="393711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2020081" y="39342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2540108" y="393377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3540329" y="289063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4050754" y="2887775"/>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4570781" y="2887299"/>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333436152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additive="base">
                                        <p:cTn id="7" dur="500"/>
                                        <p:tgtEl>
                                          <p:spTgt spid="23"/>
                                        </p:tgtEl>
                                        <p:attrNameLst>
                                          <p:attrName>ppt_y</p:attrName>
                                        </p:attrNameLst>
                                      </p:cBhvr>
                                      <p:tavLst>
                                        <p:tav tm="0">
                                          <p:val>
                                            <p:strVal val="#ppt_y+#ppt_h*1.125000"/>
                                          </p:val>
                                        </p:tav>
                                        <p:tav tm="100000">
                                          <p:val>
                                            <p:strVal val="#ppt_y"/>
                                          </p:val>
                                        </p:tav>
                                      </p:tavLst>
                                    </p:anim>
                                    <p:animEffect transition="in" filter="wipe(up)">
                                      <p:cBhvr>
                                        <p:cTn id="8" dur="500"/>
                                        <p:tgtEl>
                                          <p:spTgt spid="23"/>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26"/>
                                        </p:tgtEl>
                                        <p:attrNameLst>
                                          <p:attrName>style.visibility</p:attrName>
                                        </p:attrNameLst>
                                      </p:cBhvr>
                                      <p:to>
                                        <p:strVal val="visible"/>
                                      </p:to>
                                    </p:set>
                                    <p:anim calcmode="lin" valueType="num">
                                      <p:cBhvr additive="base">
                                        <p:cTn id="12" dur="500"/>
                                        <p:tgtEl>
                                          <p:spTgt spid="26"/>
                                        </p:tgtEl>
                                        <p:attrNameLst>
                                          <p:attrName>ppt_y</p:attrName>
                                        </p:attrNameLst>
                                      </p:cBhvr>
                                      <p:tavLst>
                                        <p:tav tm="0">
                                          <p:val>
                                            <p:strVal val="#ppt_y+#ppt_h*1.125000"/>
                                          </p:val>
                                        </p:tav>
                                        <p:tav tm="100000">
                                          <p:val>
                                            <p:strVal val="#ppt_y"/>
                                          </p:val>
                                        </p:tav>
                                      </p:tavLst>
                                    </p:anim>
                                    <p:animEffect transition="in" filter="wipe(up)">
                                      <p:cBhvr>
                                        <p:cTn id="13" dur="500"/>
                                        <p:tgtEl>
                                          <p:spTgt spid="26"/>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29"/>
                                        </p:tgtEl>
                                        <p:attrNameLst>
                                          <p:attrName>style.visibility</p:attrName>
                                        </p:attrNameLst>
                                      </p:cBhvr>
                                      <p:to>
                                        <p:strVal val="visible"/>
                                      </p:to>
                                    </p:set>
                                    <p:anim calcmode="lin" valueType="num">
                                      <p:cBhvr additive="base">
                                        <p:cTn id="17" dur="500"/>
                                        <p:tgtEl>
                                          <p:spTgt spid="29"/>
                                        </p:tgtEl>
                                        <p:attrNameLst>
                                          <p:attrName>ppt_y</p:attrName>
                                        </p:attrNameLst>
                                      </p:cBhvr>
                                      <p:tavLst>
                                        <p:tav tm="0">
                                          <p:val>
                                            <p:strVal val="#ppt_y+#ppt_h*1.125000"/>
                                          </p:val>
                                        </p:tav>
                                        <p:tav tm="100000">
                                          <p:val>
                                            <p:strVal val="#ppt_y"/>
                                          </p:val>
                                        </p:tav>
                                      </p:tavLst>
                                    </p:anim>
                                    <p:animEffect transition="in" filter="wipe(up)">
                                      <p:cBhvr>
                                        <p:cTn id="18"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988223" y="3938354"/>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988223" y="4988981"/>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1509656" y="393711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2020081" y="39342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2540108" y="393377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1496247" y="49808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5109833" y="2892129"/>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27601643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2"/>
                                        </p:tgtEl>
                                        <p:attrNameLst>
                                          <p:attrName>style.visibility</p:attrName>
                                        </p:attrNameLst>
                                      </p:cBhvr>
                                      <p:to>
                                        <p:strVal val="visible"/>
                                      </p:to>
                                    </p:set>
                                    <p:anim calcmode="lin" valueType="num">
                                      <p:cBhvr additive="base">
                                        <p:cTn id="7" dur="500"/>
                                        <p:tgtEl>
                                          <p:spTgt spid="32"/>
                                        </p:tgtEl>
                                        <p:attrNameLst>
                                          <p:attrName>ppt_y</p:attrName>
                                        </p:attrNameLst>
                                      </p:cBhvr>
                                      <p:tavLst>
                                        <p:tav tm="0">
                                          <p:val>
                                            <p:strVal val="#ppt_y+#ppt_h*1.125000"/>
                                          </p:val>
                                        </p:tav>
                                        <p:tav tm="100000">
                                          <p:val>
                                            <p:strVal val="#ppt_y"/>
                                          </p:val>
                                        </p:tav>
                                      </p:tavLst>
                                    </p:anim>
                                    <p:animEffect transition="in" filter="wipe(up)">
                                      <p:cBhvr>
                                        <p:cTn id="8"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988223" y="3938354"/>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988223" y="4988981"/>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1509656" y="393711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2020081" y="39342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2540108" y="393377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1496247" y="49808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43290264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1509656" y="393711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2020081" y="39342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2540108" y="393377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1496247" y="49808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0B49435D-F273-4F7A-510C-E3B99D230729}"/>
              </a:ext>
            </a:extLst>
          </p:cNvPr>
          <p:cNvGrpSpPr/>
          <p:nvPr/>
        </p:nvGrpSpPr>
        <p:grpSpPr>
          <a:xfrm>
            <a:off x="988223" y="4988981"/>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3B84A347-0B99-7C31-97FA-68EF6738D85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422DC9E-026E-DB9E-D847-991F44F70DB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68" name="Group 67">
            <a:extLst>
              <a:ext uri="{FF2B5EF4-FFF2-40B4-BE49-F238E27FC236}">
                <a16:creationId xmlns:a16="http://schemas.microsoft.com/office/drawing/2014/main" id="{51163B96-993E-78F6-C30B-9285E12665AB}"/>
              </a:ext>
            </a:extLst>
          </p:cNvPr>
          <p:cNvGrpSpPr/>
          <p:nvPr/>
        </p:nvGrpSpPr>
        <p:grpSpPr>
          <a:xfrm>
            <a:off x="8321919" y="356754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A7412E87-F47F-3E33-87F1-AE986194D96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B706D287-B7E1-AE95-2300-0AB5CAF3F78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278128242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1509656" y="393711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2020081" y="39342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2540108" y="393377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1496247" y="49808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0B49435D-F273-4F7A-510C-E3B99D230729}"/>
              </a:ext>
            </a:extLst>
          </p:cNvPr>
          <p:cNvGrpSpPr/>
          <p:nvPr/>
        </p:nvGrpSpPr>
        <p:grpSpPr>
          <a:xfrm>
            <a:off x="8806333" y="356007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3B84A347-0B99-7C31-97FA-68EF6738D85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422DC9E-026E-DB9E-D847-991F44F70DB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65" name="Group 64">
            <a:extLst>
              <a:ext uri="{FF2B5EF4-FFF2-40B4-BE49-F238E27FC236}">
                <a16:creationId xmlns:a16="http://schemas.microsoft.com/office/drawing/2014/main" id="{D7A2D402-545E-1121-94FA-CC73447AF919}"/>
              </a:ext>
            </a:extLst>
          </p:cNvPr>
          <p:cNvGrpSpPr/>
          <p:nvPr/>
        </p:nvGrpSpPr>
        <p:grpSpPr>
          <a:xfrm>
            <a:off x="8321919" y="3567542"/>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DA461169-1242-2B4E-1AF0-7CB08FE13DB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ED0FFAD8-2A58-A0F8-829F-01D1C228E1D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377235775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7296683" y="3555834"/>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9604282" y="3555835"/>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1509656" y="393711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2020081" y="39342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2540108" y="393377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1496247" y="49808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95383057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2294742" y="3357359"/>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1612984" y="5005578"/>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922549" y="2781365"/>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5256754" y="1334660"/>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47955208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1509656" y="393711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2020081" y="39342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2540108" y="393377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1496247" y="49808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BEE8C845-3700-B78C-23B3-EB329E0A46DD}"/>
              </a:ext>
            </a:extLst>
          </p:cNvPr>
          <p:cNvGrpSpPr/>
          <p:nvPr/>
        </p:nvGrpSpPr>
        <p:grpSpPr>
          <a:xfrm>
            <a:off x="8183336" y="513013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F4E13291-8BF9-9B91-C320-A6D277BAFDD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2FAB06-8F07-FA01-562D-180BA5FFF8D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65" name="Group 64">
            <a:extLst>
              <a:ext uri="{FF2B5EF4-FFF2-40B4-BE49-F238E27FC236}">
                <a16:creationId xmlns:a16="http://schemas.microsoft.com/office/drawing/2014/main" id="{CE634F17-1C59-8FD5-69C3-BC4C23E22A40}"/>
              </a:ext>
            </a:extLst>
          </p:cNvPr>
          <p:cNvGrpSpPr/>
          <p:nvPr/>
        </p:nvGrpSpPr>
        <p:grpSpPr>
          <a:xfrm>
            <a:off x="7296683" y="355583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C63152F6-F396-EB82-50CE-529449C78CD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BDA430E5-94AD-6EA0-8676-0ADF92C6C86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335574105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8667750" y="5130135"/>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8183336" y="5130136"/>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1509656" y="393711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2020081" y="39342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2540108" y="393377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1496247" y="49808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96218514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1509656" y="393711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2020081" y="39342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2540108" y="393377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1496247" y="49808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400932303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2020081" y="39342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2540108" y="393377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1496247" y="49808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E4C58D70-A5FE-9A54-0CB1-A9C70C6002FA}"/>
              </a:ext>
            </a:extLst>
          </p:cNvPr>
          <p:cNvGrpSpPr/>
          <p:nvPr/>
        </p:nvGrpSpPr>
        <p:grpSpPr>
          <a:xfrm>
            <a:off x="7231428" y="370069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95ABDC9C-7E52-3A60-105A-C4CFDBF7A4E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B47A19C2-1727-BCC5-A5CD-67B18EBE66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104363189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2540108" y="393377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1496247" y="49808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7096135A-7CCB-6020-497A-DFF8683D6C8E}"/>
              </a:ext>
            </a:extLst>
          </p:cNvPr>
          <p:cNvGrpSpPr/>
          <p:nvPr/>
        </p:nvGrpSpPr>
        <p:grpSpPr>
          <a:xfrm>
            <a:off x="7231428" y="370069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ED0F0D76-DC7D-B415-583B-A0EFFAEC93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5ABBF979-546C-BC6A-9E19-EF962AE5A53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8" name="Group 67">
            <a:extLst>
              <a:ext uri="{FF2B5EF4-FFF2-40B4-BE49-F238E27FC236}">
                <a16:creationId xmlns:a16="http://schemas.microsoft.com/office/drawing/2014/main" id="{85993417-5567-0821-F344-CE223D256D63}"/>
              </a:ext>
            </a:extLst>
          </p:cNvPr>
          <p:cNvGrpSpPr/>
          <p:nvPr/>
        </p:nvGrpSpPr>
        <p:grpSpPr>
          <a:xfrm>
            <a:off x="7741853" y="3697841"/>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0EECD68C-886E-6CB1-10F9-2BBE1CB6D44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F17FD099-7765-6A6A-56E5-612560E6FE3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49048646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1496247" y="49808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AE530DFB-57DC-99C5-EF5C-F8FEDC39E869}"/>
              </a:ext>
            </a:extLst>
          </p:cNvPr>
          <p:cNvGrpSpPr/>
          <p:nvPr/>
        </p:nvGrpSpPr>
        <p:grpSpPr>
          <a:xfrm>
            <a:off x="7231428" y="3700699"/>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B92F548-F9C9-D69D-BEDD-8FD091FA38D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95FDE44-32E2-D5D2-BCFD-FB21CA01E06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71" name="Group 70">
            <a:extLst>
              <a:ext uri="{FF2B5EF4-FFF2-40B4-BE49-F238E27FC236}">
                <a16:creationId xmlns:a16="http://schemas.microsoft.com/office/drawing/2014/main" id="{A3CCA357-6059-151F-1E38-C6B4F36CAD35}"/>
              </a:ext>
            </a:extLst>
          </p:cNvPr>
          <p:cNvGrpSpPr/>
          <p:nvPr/>
        </p:nvGrpSpPr>
        <p:grpSpPr>
          <a:xfrm>
            <a:off x="7741853" y="369784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2C7275AB-9EBA-EE89-1C0F-9709376D475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034FB956-310C-940C-5D8A-9ABC583F1AC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4" name="Group 73">
            <a:extLst>
              <a:ext uri="{FF2B5EF4-FFF2-40B4-BE49-F238E27FC236}">
                <a16:creationId xmlns:a16="http://schemas.microsoft.com/office/drawing/2014/main" id="{C1F421EA-C072-615C-FE32-91C4B7B0DDE3}"/>
              </a:ext>
            </a:extLst>
          </p:cNvPr>
          <p:cNvGrpSpPr/>
          <p:nvPr/>
        </p:nvGrpSpPr>
        <p:grpSpPr>
          <a:xfrm>
            <a:off x="8261880" y="3697365"/>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8E91B36B-029E-9430-D97C-9341439BB5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ED459BB0-BA9E-ED92-EBD2-BA4BCDE1152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51526828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2006672" y="497799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E8AA0D38-E62B-F77B-BAC3-92D064C0ADC4}"/>
              </a:ext>
            </a:extLst>
          </p:cNvPr>
          <p:cNvGrpSpPr/>
          <p:nvPr/>
        </p:nvGrpSpPr>
        <p:grpSpPr>
          <a:xfrm>
            <a:off x="7231428" y="370069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3E3E264A-D8CF-E0D3-D731-BDBB4CDEF71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F8D2BD13-A8CE-5605-3B53-ADB6C8E63C7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8" name="Group 67">
            <a:extLst>
              <a:ext uri="{FF2B5EF4-FFF2-40B4-BE49-F238E27FC236}">
                <a16:creationId xmlns:a16="http://schemas.microsoft.com/office/drawing/2014/main" id="{2E0A0FD5-7A11-D269-D8CC-52DF3F4A1A73}"/>
              </a:ext>
            </a:extLst>
          </p:cNvPr>
          <p:cNvGrpSpPr/>
          <p:nvPr/>
        </p:nvGrpSpPr>
        <p:grpSpPr>
          <a:xfrm>
            <a:off x="7741853" y="3697841"/>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19F7F215-2725-A9B5-1F01-A9143E1A11A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8807CB81-D517-9883-F99A-EA6A48AFD50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1" name="Group 70">
            <a:extLst>
              <a:ext uri="{FF2B5EF4-FFF2-40B4-BE49-F238E27FC236}">
                <a16:creationId xmlns:a16="http://schemas.microsoft.com/office/drawing/2014/main" id="{3845AE63-4E5F-1482-37E2-DFFF078AAF09}"/>
              </a:ext>
            </a:extLst>
          </p:cNvPr>
          <p:cNvGrpSpPr/>
          <p:nvPr/>
        </p:nvGrpSpPr>
        <p:grpSpPr>
          <a:xfrm>
            <a:off x="8261880" y="369736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DF7E6B82-6D57-D163-F8E0-F2FF69536C8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26A22E22-20C9-AFAB-F923-A5F0733BF9D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74" name="Group 73">
            <a:extLst>
              <a:ext uri="{FF2B5EF4-FFF2-40B4-BE49-F238E27FC236}">
                <a16:creationId xmlns:a16="http://schemas.microsoft.com/office/drawing/2014/main" id="{F114EF7A-5DF0-70CC-7275-3E7F62B9B9D9}"/>
              </a:ext>
            </a:extLst>
          </p:cNvPr>
          <p:cNvGrpSpPr/>
          <p:nvPr/>
        </p:nvGrpSpPr>
        <p:grpSpPr>
          <a:xfrm>
            <a:off x="8781907" y="370022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B63D527A-BE13-E605-709D-B7F9ABEBE8E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3A422D78-419C-AE50-D7E6-686517B26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181226494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2526699" y="497752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95968D44-5C47-53DF-CF86-EA92A4F4607E}"/>
              </a:ext>
            </a:extLst>
          </p:cNvPr>
          <p:cNvGrpSpPr/>
          <p:nvPr/>
        </p:nvGrpSpPr>
        <p:grpSpPr>
          <a:xfrm>
            <a:off x="7231428" y="370069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1EC57556-BFFC-BC5D-CECD-4C7D9490123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58057BB9-2677-1F58-55DE-8360A7C7DA2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8" name="Group 67">
            <a:extLst>
              <a:ext uri="{FF2B5EF4-FFF2-40B4-BE49-F238E27FC236}">
                <a16:creationId xmlns:a16="http://schemas.microsoft.com/office/drawing/2014/main" id="{BC7AF416-4A05-0598-2875-3F00E5FD859E}"/>
              </a:ext>
            </a:extLst>
          </p:cNvPr>
          <p:cNvGrpSpPr/>
          <p:nvPr/>
        </p:nvGrpSpPr>
        <p:grpSpPr>
          <a:xfrm>
            <a:off x="7741853" y="3697841"/>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FE769F5E-27A9-16AB-7523-CA6A86A10F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6DF52B55-4564-601C-BDF6-BCBA9B29DF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1" name="Group 70">
            <a:extLst>
              <a:ext uri="{FF2B5EF4-FFF2-40B4-BE49-F238E27FC236}">
                <a16:creationId xmlns:a16="http://schemas.microsoft.com/office/drawing/2014/main" id="{83426601-A115-A4E1-FF0E-98C70533AE96}"/>
              </a:ext>
            </a:extLst>
          </p:cNvPr>
          <p:cNvGrpSpPr/>
          <p:nvPr/>
        </p:nvGrpSpPr>
        <p:grpSpPr>
          <a:xfrm>
            <a:off x="8261880" y="369736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B72BC862-CE7F-22F3-0E4F-880C040113E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F7E9F9E0-9BF9-55E3-C720-5753BDF6F71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74" name="Group 73">
            <a:extLst>
              <a:ext uri="{FF2B5EF4-FFF2-40B4-BE49-F238E27FC236}">
                <a16:creationId xmlns:a16="http://schemas.microsoft.com/office/drawing/2014/main" id="{7BBB0758-8DDE-9557-C001-1488827ACEDC}"/>
              </a:ext>
            </a:extLst>
          </p:cNvPr>
          <p:cNvGrpSpPr/>
          <p:nvPr/>
        </p:nvGrpSpPr>
        <p:grpSpPr>
          <a:xfrm>
            <a:off x="8781907" y="370022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2EA89D47-C95E-7F00-9221-6FA0A39331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30593085-2F86-B62C-8EA1-F9EBEB8C195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77" name="Group 76">
            <a:extLst>
              <a:ext uri="{FF2B5EF4-FFF2-40B4-BE49-F238E27FC236}">
                <a16:creationId xmlns:a16="http://schemas.microsoft.com/office/drawing/2014/main" id="{D7086444-EFA4-66EE-7034-115EE9CC9531}"/>
              </a:ext>
            </a:extLst>
          </p:cNvPr>
          <p:cNvGrpSpPr/>
          <p:nvPr/>
        </p:nvGrpSpPr>
        <p:grpSpPr>
          <a:xfrm>
            <a:off x="9292332" y="3697365"/>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F960A0BC-084D-F203-832B-F899C465468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71627843-64D9-ACF4-6323-3F36D9AE4A0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10944090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7231428" y="370069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741853" y="3697841"/>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8261880" y="369736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8781907" y="370022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292332" y="3697365"/>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9812359" y="369688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32206396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656954" y="369688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167379" y="3694031"/>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687406" y="36935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9151499" y="369688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61924" y="3694031"/>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181951" y="3693555"/>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88422685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2088151" y="1740369"/>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1406393" y="3388588"/>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922549" y="2781365"/>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5256754" y="1334660"/>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3" name="Rectangle 2">
            <a:extLst>
              <a:ext uri="{FF2B5EF4-FFF2-40B4-BE49-F238E27FC236}">
                <a16:creationId xmlns:a16="http://schemas.microsoft.com/office/drawing/2014/main" id="{4CE301AE-0637-2BDC-119B-3023A0F01911}"/>
              </a:ext>
            </a:extLst>
          </p:cNvPr>
          <p:cNvSpPr/>
          <p:nvPr/>
        </p:nvSpPr>
        <p:spPr>
          <a:xfrm>
            <a:off x="-618566" y="-681708"/>
            <a:ext cx="13616109" cy="8160194"/>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CA0E2E86-80A2-9A80-AFDA-562225A10C24}"/>
              </a:ext>
            </a:extLst>
          </p:cNvPr>
          <p:cNvSpPr/>
          <p:nvPr/>
        </p:nvSpPr>
        <p:spPr>
          <a:xfrm>
            <a:off x="3341883" y="7005479"/>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195361982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466878" y="3709477"/>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6977303" y="3706619"/>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865774" y="370661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8891255" y="370947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401680" y="370661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65587600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274312" y="3678043"/>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103902" y="369126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865774" y="370661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8796073" y="369673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14971" y="367804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78785641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532672" y="5160267"/>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103902" y="369126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865774" y="370661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8796073" y="369673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14971" y="367804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319590505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532672" y="5160267"/>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017086" y="516026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865774" y="370661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8796073" y="369673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14971" y="367804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378006289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507775" y="3731558"/>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6992189" y="3731557"/>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865774" y="370661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8796073" y="369673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14971" y="367804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37104965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952209" y="550085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6992189" y="3731557"/>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865774" y="370661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8796073" y="369673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14971" y="367804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33346519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952209" y="550085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436623" y="550085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865774" y="370661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8796073" y="369673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14971" y="367804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348467886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952209" y="550085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436623" y="550085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923679" y="5509764"/>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8796073" y="369673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14971" y="367804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219974571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821164" y="3669133"/>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305578" y="366913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792634" y="367804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8796073" y="369673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14971" y="367804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279170673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821164" y="3669133"/>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305578" y="366913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792634" y="367804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9041491" y="5312056"/>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14971" y="367804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189628359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2088151" y="1740369"/>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1406393" y="3388588"/>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922549" y="2781365"/>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5256754" y="1334660"/>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4" name="Rectangle 3">
            <a:extLst>
              <a:ext uri="{FF2B5EF4-FFF2-40B4-BE49-F238E27FC236}">
                <a16:creationId xmlns:a16="http://schemas.microsoft.com/office/drawing/2014/main" id="{A7BE7C28-0F1B-7290-37D2-D43E71920B16}"/>
              </a:ext>
            </a:extLst>
          </p:cNvPr>
          <p:cNvSpPr/>
          <p:nvPr/>
        </p:nvSpPr>
        <p:spPr>
          <a:xfrm>
            <a:off x="0" y="8066448"/>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
        <p:nvSpPr>
          <p:cNvPr id="8" name="Rectangle 7">
            <a:extLst>
              <a:ext uri="{FF2B5EF4-FFF2-40B4-BE49-F238E27FC236}">
                <a16:creationId xmlns:a16="http://schemas.microsoft.com/office/drawing/2014/main" id="{60E832F9-AC65-5C78-207F-9676EFC94EF7}"/>
              </a:ext>
            </a:extLst>
          </p:cNvPr>
          <p:cNvSpPr/>
          <p:nvPr/>
        </p:nvSpPr>
        <p:spPr>
          <a:xfrm>
            <a:off x="3715078" y="1172662"/>
            <a:ext cx="2528047" cy="3955150"/>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7" name="Rectangle 26">
            <a:extLst>
              <a:ext uri="{FF2B5EF4-FFF2-40B4-BE49-F238E27FC236}">
                <a16:creationId xmlns:a16="http://schemas.microsoft.com/office/drawing/2014/main" id="{FEA1A9C2-2882-F577-A778-012C62082B5C}"/>
              </a:ext>
            </a:extLst>
          </p:cNvPr>
          <p:cNvSpPr/>
          <p:nvPr/>
        </p:nvSpPr>
        <p:spPr>
          <a:xfrm>
            <a:off x="3341883" y="5170635"/>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427834894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821164" y="3669133"/>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305578" y="366913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792634" y="367804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9041491" y="5312056"/>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554071" y="5312056"/>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110238455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821164" y="3669133"/>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305578" y="366913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792634" y="367804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9063113" y="367804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575693" y="367804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282784632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821164" y="3669133"/>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305578" y="366913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792634" y="367804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9528084" y="5500854"/>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575693" y="367804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59637259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821164" y="3669133"/>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305578" y="366913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792634" y="367804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9528084" y="5500854"/>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10012498" y="5509765"/>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351445" y="3706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169000319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821164" y="3669133"/>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305578" y="366913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792634" y="367804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9528084" y="5500854"/>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10012498" y="5509765"/>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530345" y="5517993"/>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65663688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2FB736A7-E19E-BE38-DD75-E8BBFE7F12BB}"/>
              </a:ext>
            </a:extLst>
          </p:cNvPr>
          <p:cNvGrpSpPr/>
          <p:nvPr/>
        </p:nvGrpSpPr>
        <p:grpSpPr>
          <a:xfrm>
            <a:off x="6821164" y="3669133"/>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F8DC77-48D0-92B6-3A6A-83C2ACBE3D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4C62780-3C82-900D-CE66-C18917FF0A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305578" y="366913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792634" y="367804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9" name="Group 28">
            <a:extLst>
              <a:ext uri="{FF2B5EF4-FFF2-40B4-BE49-F238E27FC236}">
                <a16:creationId xmlns:a16="http://schemas.microsoft.com/office/drawing/2014/main" id="{381F9713-3250-F9F5-6287-75F9E0249F88}"/>
              </a:ext>
            </a:extLst>
          </p:cNvPr>
          <p:cNvGrpSpPr/>
          <p:nvPr/>
        </p:nvGrpSpPr>
        <p:grpSpPr>
          <a:xfrm>
            <a:off x="9151499" y="3696889"/>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073C3B31-B3DC-7AE6-BB5D-3EBE11BD1A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13D4F434-2F88-0935-0372-D33A7BF54A1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5" name="Group 64">
            <a:extLst>
              <a:ext uri="{FF2B5EF4-FFF2-40B4-BE49-F238E27FC236}">
                <a16:creationId xmlns:a16="http://schemas.microsoft.com/office/drawing/2014/main" id="{3D162872-F54B-C2F4-312A-50AF0FEE0EA6}"/>
              </a:ext>
            </a:extLst>
          </p:cNvPr>
          <p:cNvGrpSpPr/>
          <p:nvPr/>
        </p:nvGrpSpPr>
        <p:grpSpPr>
          <a:xfrm>
            <a:off x="9661924" y="3694031"/>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FC3DF545-1BEB-3A62-550D-C56CB8CA7B4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376C9CA3-D780-1786-D87C-F9641A2D994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8" name="Group 67">
            <a:extLst>
              <a:ext uri="{FF2B5EF4-FFF2-40B4-BE49-F238E27FC236}">
                <a16:creationId xmlns:a16="http://schemas.microsoft.com/office/drawing/2014/main" id="{30381954-25EC-E648-D5BE-A9FF054F9AE0}"/>
              </a:ext>
            </a:extLst>
          </p:cNvPr>
          <p:cNvGrpSpPr/>
          <p:nvPr/>
        </p:nvGrpSpPr>
        <p:grpSpPr>
          <a:xfrm>
            <a:off x="10181951" y="3693555"/>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132EFA84-4916-0D3E-B359-3BEBFCC7D99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5C3060D1-C9F4-AC9D-9715-0AD142B403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16361769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167379" y="3694031"/>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687406" y="36935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0" name="Group 19">
            <a:extLst>
              <a:ext uri="{FF2B5EF4-FFF2-40B4-BE49-F238E27FC236}">
                <a16:creationId xmlns:a16="http://schemas.microsoft.com/office/drawing/2014/main" id="{F095EF5E-0E0D-5336-B8F6-78B9B7C44F94}"/>
              </a:ext>
            </a:extLst>
          </p:cNvPr>
          <p:cNvGrpSpPr/>
          <p:nvPr/>
        </p:nvGrpSpPr>
        <p:grpSpPr>
          <a:xfrm>
            <a:off x="9151499" y="369688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53C2A7C-8329-AF2F-B965-04189EE9DC0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1E50416-1198-6CFB-B43D-2311F2723B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61924" y="3694031"/>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181951" y="3693555"/>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BD7A6282-C4FA-5B77-09DF-59197C97C2C6}"/>
              </a:ext>
            </a:extLst>
          </p:cNvPr>
          <p:cNvGrpSpPr/>
          <p:nvPr/>
        </p:nvGrpSpPr>
        <p:grpSpPr>
          <a:xfrm>
            <a:off x="7117653" y="5302831"/>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B222BC5-4B7D-4AFD-39FC-216560F366E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1F991A36-46F2-AB7E-C2A9-0248D384DA0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346465582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14" name="Group 13">
            <a:extLst>
              <a:ext uri="{FF2B5EF4-FFF2-40B4-BE49-F238E27FC236}">
                <a16:creationId xmlns:a16="http://schemas.microsoft.com/office/drawing/2014/main" id="{44927448-4D82-29FE-15F1-BD8BBD83664F}"/>
              </a:ext>
            </a:extLst>
          </p:cNvPr>
          <p:cNvGrpSpPr/>
          <p:nvPr/>
        </p:nvGrpSpPr>
        <p:grpSpPr>
          <a:xfrm>
            <a:off x="7167379" y="3694031"/>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B519A7-6C00-D616-47D9-B0649E16F0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F80D685-5CEE-40CD-EBD5-AC34F767C8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687406" y="36935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61924" y="3694031"/>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181951" y="3693555"/>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BD7A6282-C4FA-5B77-09DF-59197C97C2C6}"/>
              </a:ext>
            </a:extLst>
          </p:cNvPr>
          <p:cNvGrpSpPr/>
          <p:nvPr/>
        </p:nvGrpSpPr>
        <p:grpSpPr>
          <a:xfrm>
            <a:off x="7117653" y="5302831"/>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B222BC5-4B7D-4AFD-39FC-216560F366E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1F991A36-46F2-AB7E-C2A9-0248D384DA0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5CE92FF5-4296-E266-FC53-591445F6F38A}"/>
              </a:ext>
            </a:extLst>
          </p:cNvPr>
          <p:cNvGrpSpPr/>
          <p:nvPr/>
        </p:nvGrpSpPr>
        <p:grpSpPr>
          <a:xfrm>
            <a:off x="7615613" y="5302355"/>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EF825852-73AD-29FC-7FC2-5220D181EA4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8412106B-B5C7-5424-A82F-351F22382F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96410402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687406" y="36935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386BF969-A583-466D-FEE6-2B709F5D69B4}"/>
              </a:ext>
            </a:extLst>
          </p:cNvPr>
          <p:cNvGrpSpPr/>
          <p:nvPr/>
        </p:nvGrpSpPr>
        <p:grpSpPr>
          <a:xfrm>
            <a:off x="9661924" y="3694031"/>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590BC415-121F-E776-C995-BA4B01CDE4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A82D483-1C14-713D-87B6-0FDFA8F92CE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181951" y="3693555"/>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BD7A6282-C4FA-5B77-09DF-59197C97C2C6}"/>
              </a:ext>
            </a:extLst>
          </p:cNvPr>
          <p:cNvGrpSpPr/>
          <p:nvPr/>
        </p:nvGrpSpPr>
        <p:grpSpPr>
          <a:xfrm>
            <a:off x="7117653" y="5302831"/>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B222BC5-4B7D-4AFD-39FC-216560F366E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1F991A36-46F2-AB7E-C2A9-0248D384DA0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5CE92FF5-4296-E266-FC53-591445F6F38A}"/>
              </a:ext>
            </a:extLst>
          </p:cNvPr>
          <p:cNvGrpSpPr/>
          <p:nvPr/>
        </p:nvGrpSpPr>
        <p:grpSpPr>
          <a:xfrm>
            <a:off x="7615613" y="5302355"/>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EF825852-73AD-29FC-7FC2-5220D181EA4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8412106B-B5C7-5424-A82F-351F22382F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968A8CBF-BC7D-7B95-7E56-0C29D8B1C437}"/>
              </a:ext>
            </a:extLst>
          </p:cNvPr>
          <p:cNvGrpSpPr/>
          <p:nvPr/>
        </p:nvGrpSpPr>
        <p:grpSpPr>
          <a:xfrm>
            <a:off x="8116779" y="5302355"/>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6F282F-9C58-6E6F-E1F2-EC77CFFA55D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36CE466-F415-5B53-82ED-F1ED51C0127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321545418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687406" y="36935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6" name="Group 25">
            <a:extLst>
              <a:ext uri="{FF2B5EF4-FFF2-40B4-BE49-F238E27FC236}">
                <a16:creationId xmlns:a16="http://schemas.microsoft.com/office/drawing/2014/main" id="{E4ADE339-7C11-1D56-78D2-E256E6BBD978}"/>
              </a:ext>
            </a:extLst>
          </p:cNvPr>
          <p:cNvGrpSpPr/>
          <p:nvPr/>
        </p:nvGrpSpPr>
        <p:grpSpPr>
          <a:xfrm>
            <a:off x="10181951" y="3693555"/>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A31AB31A-E9E5-60BE-BAF2-B68D1FAB19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1D0653D8-B548-AA7C-0058-EAB3A9D017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BD7A6282-C4FA-5B77-09DF-59197C97C2C6}"/>
              </a:ext>
            </a:extLst>
          </p:cNvPr>
          <p:cNvGrpSpPr/>
          <p:nvPr/>
        </p:nvGrpSpPr>
        <p:grpSpPr>
          <a:xfrm>
            <a:off x="7117653" y="5302831"/>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B222BC5-4B7D-4AFD-39FC-216560F366E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1F991A36-46F2-AB7E-C2A9-0248D384DA0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5CE92FF5-4296-E266-FC53-591445F6F38A}"/>
              </a:ext>
            </a:extLst>
          </p:cNvPr>
          <p:cNvGrpSpPr/>
          <p:nvPr/>
        </p:nvGrpSpPr>
        <p:grpSpPr>
          <a:xfrm>
            <a:off x="7615613" y="5302355"/>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EF825852-73AD-29FC-7FC2-5220D181EA4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8412106B-B5C7-5424-A82F-351F22382F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968A8CBF-BC7D-7B95-7E56-0C29D8B1C437}"/>
              </a:ext>
            </a:extLst>
          </p:cNvPr>
          <p:cNvGrpSpPr/>
          <p:nvPr/>
        </p:nvGrpSpPr>
        <p:grpSpPr>
          <a:xfrm>
            <a:off x="8116779" y="5302355"/>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6F282F-9C58-6E6F-E1F2-EC77CFFA55D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36CE466-F415-5B53-82ED-F1ED51C0127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4" name="Group 13">
            <a:extLst>
              <a:ext uri="{FF2B5EF4-FFF2-40B4-BE49-F238E27FC236}">
                <a16:creationId xmlns:a16="http://schemas.microsoft.com/office/drawing/2014/main" id="{A8A2EA5B-C8C9-F9FD-50DD-50D2DA7CF16A}"/>
              </a:ext>
            </a:extLst>
          </p:cNvPr>
          <p:cNvGrpSpPr/>
          <p:nvPr/>
        </p:nvGrpSpPr>
        <p:grpSpPr>
          <a:xfrm>
            <a:off x="8622948" y="5302354"/>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D045A7FD-B84F-C43B-724F-463024ACA1A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CAC32AA3-8CF2-275E-49D2-5BD1FC79C89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130573655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2088151" y="1740369"/>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1406393" y="3388588"/>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4223305" y="4443889"/>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5256754" y="1334660"/>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4" name="Rectangle 3">
            <a:extLst>
              <a:ext uri="{FF2B5EF4-FFF2-40B4-BE49-F238E27FC236}">
                <a16:creationId xmlns:a16="http://schemas.microsoft.com/office/drawing/2014/main" id="{A7BE7C28-0F1B-7290-37D2-D43E71920B16}"/>
              </a:ext>
            </a:extLst>
          </p:cNvPr>
          <p:cNvSpPr/>
          <p:nvPr/>
        </p:nvSpPr>
        <p:spPr>
          <a:xfrm>
            <a:off x="0" y="8066448"/>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170172911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17" name="Group 16">
            <a:extLst>
              <a:ext uri="{FF2B5EF4-FFF2-40B4-BE49-F238E27FC236}">
                <a16:creationId xmlns:a16="http://schemas.microsoft.com/office/drawing/2014/main" id="{D6E449BC-A861-4C62-B2E4-EAB4A7200261}"/>
              </a:ext>
            </a:extLst>
          </p:cNvPr>
          <p:cNvGrpSpPr/>
          <p:nvPr/>
        </p:nvGrpSpPr>
        <p:grpSpPr>
          <a:xfrm>
            <a:off x="7687406" y="36935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498F0894-25FA-500F-898B-28418F26039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F097A88-DE75-DBEF-6716-72665F5B702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9" name="Group 28">
            <a:extLst>
              <a:ext uri="{FF2B5EF4-FFF2-40B4-BE49-F238E27FC236}">
                <a16:creationId xmlns:a16="http://schemas.microsoft.com/office/drawing/2014/main" id="{BD7A6282-C4FA-5B77-09DF-59197C97C2C6}"/>
              </a:ext>
            </a:extLst>
          </p:cNvPr>
          <p:cNvGrpSpPr/>
          <p:nvPr/>
        </p:nvGrpSpPr>
        <p:grpSpPr>
          <a:xfrm>
            <a:off x="7117653" y="5302831"/>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B222BC5-4B7D-4AFD-39FC-216560F366E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1F991A36-46F2-AB7E-C2A9-0248D384DA0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8" name="Group 37">
            <a:extLst>
              <a:ext uri="{FF2B5EF4-FFF2-40B4-BE49-F238E27FC236}">
                <a16:creationId xmlns:a16="http://schemas.microsoft.com/office/drawing/2014/main" id="{5CE92FF5-4296-E266-FC53-591445F6F38A}"/>
              </a:ext>
            </a:extLst>
          </p:cNvPr>
          <p:cNvGrpSpPr/>
          <p:nvPr/>
        </p:nvGrpSpPr>
        <p:grpSpPr>
          <a:xfrm>
            <a:off x="7615613" y="5302355"/>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EF825852-73AD-29FC-7FC2-5220D181EA4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8412106B-B5C7-5424-A82F-351F22382F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968A8CBF-BC7D-7B95-7E56-0C29D8B1C437}"/>
              </a:ext>
            </a:extLst>
          </p:cNvPr>
          <p:cNvGrpSpPr/>
          <p:nvPr/>
        </p:nvGrpSpPr>
        <p:grpSpPr>
          <a:xfrm>
            <a:off x="8116779" y="5302355"/>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6F282F-9C58-6E6F-E1F2-EC77CFFA55D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836CE466-F415-5B53-82ED-F1ED51C0127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4" name="Group 13">
            <a:extLst>
              <a:ext uri="{FF2B5EF4-FFF2-40B4-BE49-F238E27FC236}">
                <a16:creationId xmlns:a16="http://schemas.microsoft.com/office/drawing/2014/main" id="{A8A2EA5B-C8C9-F9FD-50DD-50D2DA7CF16A}"/>
              </a:ext>
            </a:extLst>
          </p:cNvPr>
          <p:cNvGrpSpPr/>
          <p:nvPr/>
        </p:nvGrpSpPr>
        <p:grpSpPr>
          <a:xfrm>
            <a:off x="8622948" y="5302354"/>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D045A7FD-B84F-C43B-724F-463024ACA1A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CAC32AA3-8CF2-275E-49D2-5BD1FC79C89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3" name="Group 22">
            <a:extLst>
              <a:ext uri="{FF2B5EF4-FFF2-40B4-BE49-F238E27FC236}">
                <a16:creationId xmlns:a16="http://schemas.microsoft.com/office/drawing/2014/main" id="{2DB424D0-F045-1F68-4118-4860987BDADA}"/>
              </a:ext>
            </a:extLst>
          </p:cNvPr>
          <p:cNvGrpSpPr/>
          <p:nvPr/>
        </p:nvGrpSpPr>
        <p:grpSpPr>
          <a:xfrm>
            <a:off x="9124114" y="530235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E9FC6BDD-26F2-AA58-48FD-413AC6F825A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3A15948E-BA2E-947D-8F82-4E9DE3A4AE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24211847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7117653" y="5302831"/>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8116779" y="530235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9634503" y="5302354"/>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7615613" y="5302355"/>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8622948" y="5302354"/>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9124114" y="5302354"/>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48696585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2024368" y="5967827"/>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3023494" y="5967351"/>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4541218" y="5967350"/>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2522328" y="5967351"/>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3529663" y="5967350"/>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4030829" y="596735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3060135" y="3937113"/>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01344548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2024368" y="5967827"/>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3023494" y="5967351"/>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4541218" y="5967350"/>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2522328" y="5967351"/>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3529663" y="5967350"/>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4030829" y="596735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8357205" y="4292297"/>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425069440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2024368" y="5967827"/>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3023494" y="5967351"/>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4541218" y="5967350"/>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2522328" y="5967351"/>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3529663" y="5967350"/>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4030829" y="596735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5063415" y="5962519"/>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72024583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8" name="Group 7">
            <a:extLst>
              <a:ext uri="{FF2B5EF4-FFF2-40B4-BE49-F238E27FC236}">
                <a16:creationId xmlns:a16="http://schemas.microsoft.com/office/drawing/2014/main" id="{83240FAD-46C8-A712-42E0-A327D2D739AF}"/>
              </a:ext>
            </a:extLst>
          </p:cNvPr>
          <p:cNvGrpSpPr/>
          <p:nvPr/>
        </p:nvGrpSpPr>
        <p:grpSpPr>
          <a:xfrm>
            <a:off x="1509656" y="596251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FCDAED0-4371-B449-6A03-9C15426DD2FA}"/>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CF9EA07-7F31-3B7F-807A-97BBAC8E7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40F8C165-E0F0-62AE-B16E-23F18F260C05}"/>
              </a:ext>
            </a:extLst>
          </p:cNvPr>
          <p:cNvGrpSpPr/>
          <p:nvPr/>
        </p:nvGrpSpPr>
        <p:grpSpPr>
          <a:xfrm>
            <a:off x="1025242" y="596252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BFF12541-F066-D281-2954-265C7048F6AE}"/>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E75E14F-D021-ECBC-0C33-8D65014310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71367D6B-7F74-B36F-6934-3D39F35DB761}"/>
              </a:ext>
            </a:extLst>
          </p:cNvPr>
          <p:cNvGrpSpPr/>
          <p:nvPr/>
        </p:nvGrpSpPr>
        <p:grpSpPr>
          <a:xfrm>
            <a:off x="2024368" y="5967827"/>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C1FA1808-DA02-B4C5-939D-5A52DCC4CBD1}"/>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D6D1E9A0-EBB3-6B34-5B65-1CADF5F491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B12E042-36F5-CC36-21E9-EFFA05DE442B}"/>
              </a:ext>
            </a:extLst>
          </p:cNvPr>
          <p:cNvGrpSpPr/>
          <p:nvPr/>
        </p:nvGrpSpPr>
        <p:grpSpPr>
          <a:xfrm>
            <a:off x="3023494" y="5967351"/>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783BF069-B875-BE56-25CE-D7512A084089}"/>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C1644E6-07A7-F0EB-8B0B-81FF527B09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B9EA78A7-98C5-8C20-EE9A-8C701CD000D7}"/>
              </a:ext>
            </a:extLst>
          </p:cNvPr>
          <p:cNvGrpSpPr/>
          <p:nvPr/>
        </p:nvGrpSpPr>
        <p:grpSpPr>
          <a:xfrm>
            <a:off x="4541218" y="5967350"/>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DEAD37D8-6442-6A83-F0CD-9A5DC3151BEA}"/>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001CCC2-8501-D981-BCE0-872A544F9F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3" name="Group 22">
            <a:extLst>
              <a:ext uri="{FF2B5EF4-FFF2-40B4-BE49-F238E27FC236}">
                <a16:creationId xmlns:a16="http://schemas.microsoft.com/office/drawing/2014/main" id="{BE826865-0BDE-89E7-66E8-13FD8DABCC7F}"/>
              </a:ext>
            </a:extLst>
          </p:cNvPr>
          <p:cNvGrpSpPr/>
          <p:nvPr/>
        </p:nvGrpSpPr>
        <p:grpSpPr>
          <a:xfrm>
            <a:off x="2522328" y="5967351"/>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6E7E6FE-ECF0-A2EB-DBB9-6533D7252FF3}"/>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5E193D31-B4C0-1105-742A-7658A3715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6" name="Group 25">
            <a:extLst>
              <a:ext uri="{FF2B5EF4-FFF2-40B4-BE49-F238E27FC236}">
                <a16:creationId xmlns:a16="http://schemas.microsoft.com/office/drawing/2014/main" id="{3E72FED5-40B4-5032-5174-2C07A059D72D}"/>
              </a:ext>
            </a:extLst>
          </p:cNvPr>
          <p:cNvGrpSpPr/>
          <p:nvPr/>
        </p:nvGrpSpPr>
        <p:grpSpPr>
          <a:xfrm>
            <a:off x="3529663" y="5967350"/>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34E24E5C-7E91-919D-ACCF-1E617CC80E1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F65F61CC-7ADB-8777-DCB6-56A1989BD9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3509C308-C1FC-0F32-DA4E-7F1EE6889368}"/>
              </a:ext>
            </a:extLst>
          </p:cNvPr>
          <p:cNvGrpSpPr/>
          <p:nvPr/>
        </p:nvGrpSpPr>
        <p:grpSpPr>
          <a:xfrm>
            <a:off x="4030829" y="596735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47163369-129A-D0F2-0BEF-858E421FF9F4}"/>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56C09C1-FDFC-46CC-8282-74DF4F1C24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32" name="Group 31">
            <a:extLst>
              <a:ext uri="{FF2B5EF4-FFF2-40B4-BE49-F238E27FC236}">
                <a16:creationId xmlns:a16="http://schemas.microsoft.com/office/drawing/2014/main" id="{6A80A2A8-3DED-7B5F-DAA0-04715EE08C98}"/>
              </a:ext>
            </a:extLst>
          </p:cNvPr>
          <p:cNvGrpSpPr/>
          <p:nvPr/>
        </p:nvGrpSpPr>
        <p:grpSpPr>
          <a:xfrm>
            <a:off x="5063415" y="5962519"/>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F4BCD14F-FFCF-F43E-5321-F8F8A09DF2BC}"/>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17F934-FA71-D647-03AD-95646D19EF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1991603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83647871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980444" y="2897533"/>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1490869" y="2894675"/>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263005223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500"/>
                                        <p:tgtEl>
                                          <p:spTgt spid="8"/>
                                        </p:tgtEl>
                                        <p:attrNameLst>
                                          <p:attrName>ppt_y</p:attrName>
                                        </p:attrNameLst>
                                      </p:cBhvr>
                                      <p:tavLst>
                                        <p:tav tm="0">
                                          <p:val>
                                            <p:strVal val="#ppt_y+#ppt_h*1.125000"/>
                                          </p:val>
                                        </p:tav>
                                        <p:tav tm="100000">
                                          <p:val>
                                            <p:strVal val="#ppt_y"/>
                                          </p:val>
                                        </p:tav>
                                      </p:tavLst>
                                    </p:anim>
                                    <p:animEffect transition="in" filter="wipe(up)">
                                      <p:cBhvr>
                                        <p:cTn id="8" dur="500"/>
                                        <p:tgtEl>
                                          <p:spTgt spid="8"/>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additive="base">
                                        <p:cTn id="12" dur="500"/>
                                        <p:tgtEl>
                                          <p:spTgt spid="11"/>
                                        </p:tgtEl>
                                        <p:attrNameLst>
                                          <p:attrName>ppt_y</p:attrName>
                                        </p:attrNameLst>
                                      </p:cBhvr>
                                      <p:tavLst>
                                        <p:tav tm="0">
                                          <p:val>
                                            <p:strVal val="#ppt_y+#ppt_h*1.125000"/>
                                          </p:val>
                                        </p:tav>
                                        <p:tav tm="100000">
                                          <p:val>
                                            <p:strVal val="#ppt_y"/>
                                          </p:val>
                                        </p:tav>
                                      </p:tavLst>
                                    </p:anim>
                                    <p:animEffect transition="in" filter="wipe(up)">
                                      <p:cBhvr>
                                        <p:cTn id="13" dur="5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971493" y="3906253"/>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1481918" y="3903395"/>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1979055" y="2898321"/>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2502006" y="289546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3015666" y="289368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3542130" y="289338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4054604" y="2893387"/>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4575062" y="2895463"/>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59322516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p:tgtEl>
                                          <p:spTgt spid="14"/>
                                        </p:tgtEl>
                                        <p:attrNameLst>
                                          <p:attrName>ppt_y</p:attrName>
                                        </p:attrNameLst>
                                      </p:cBhvr>
                                      <p:tavLst>
                                        <p:tav tm="0">
                                          <p:val>
                                            <p:strVal val="#ppt_y+#ppt_h*1.125000"/>
                                          </p:val>
                                        </p:tav>
                                        <p:tav tm="100000">
                                          <p:val>
                                            <p:strVal val="#ppt_y"/>
                                          </p:val>
                                        </p:tav>
                                      </p:tavLst>
                                    </p:anim>
                                    <p:animEffect transition="in" filter="wipe(up)">
                                      <p:cBhvr>
                                        <p:cTn id="8" dur="500"/>
                                        <p:tgtEl>
                                          <p:spTgt spid="14"/>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500"/>
                                        <p:tgtEl>
                                          <p:spTgt spid="17"/>
                                        </p:tgtEl>
                                        <p:attrNameLst>
                                          <p:attrName>ppt_y</p:attrName>
                                        </p:attrNameLst>
                                      </p:cBhvr>
                                      <p:tavLst>
                                        <p:tav tm="0">
                                          <p:val>
                                            <p:strVal val="#ppt_y+#ppt_h*1.125000"/>
                                          </p:val>
                                        </p:tav>
                                        <p:tav tm="100000">
                                          <p:val>
                                            <p:strVal val="#ppt_y"/>
                                          </p:val>
                                        </p:tav>
                                      </p:tavLst>
                                    </p:anim>
                                    <p:animEffect transition="in" filter="wipe(up)">
                                      <p:cBhvr>
                                        <p:cTn id="13" dur="500"/>
                                        <p:tgtEl>
                                          <p:spTgt spid="17"/>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p:tgtEl>
                                          <p:spTgt spid="20"/>
                                        </p:tgtEl>
                                        <p:attrNameLst>
                                          <p:attrName>ppt_y</p:attrName>
                                        </p:attrNameLst>
                                      </p:cBhvr>
                                      <p:tavLst>
                                        <p:tav tm="0">
                                          <p:val>
                                            <p:strVal val="#ppt_y+#ppt_h*1.125000"/>
                                          </p:val>
                                        </p:tav>
                                        <p:tav tm="100000">
                                          <p:val>
                                            <p:strVal val="#ppt_y"/>
                                          </p:val>
                                        </p:tav>
                                      </p:tavLst>
                                    </p:anim>
                                    <p:animEffect transition="in" filter="wipe(up)">
                                      <p:cBhvr>
                                        <p:cTn id="18" dur="500"/>
                                        <p:tgtEl>
                                          <p:spTgt spid="20"/>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p:tgtEl>
                                          <p:spTgt spid="23"/>
                                        </p:tgtEl>
                                        <p:attrNameLst>
                                          <p:attrName>ppt_y</p:attrName>
                                        </p:attrNameLst>
                                      </p:cBhvr>
                                      <p:tavLst>
                                        <p:tav tm="0">
                                          <p:val>
                                            <p:strVal val="#ppt_y+#ppt_h*1.125000"/>
                                          </p:val>
                                        </p:tav>
                                        <p:tav tm="100000">
                                          <p:val>
                                            <p:strVal val="#ppt_y"/>
                                          </p:val>
                                        </p:tav>
                                      </p:tavLst>
                                    </p:anim>
                                    <p:animEffect transition="in" filter="wipe(up)">
                                      <p:cBhvr>
                                        <p:cTn id="23" dur="500"/>
                                        <p:tgtEl>
                                          <p:spTgt spid="23"/>
                                        </p:tgtEl>
                                      </p:cBhvr>
                                    </p:animEffect>
                                  </p:childTnLst>
                                </p:cTn>
                              </p:par>
                            </p:childTnLst>
                          </p:cTn>
                        </p:par>
                        <p:par>
                          <p:cTn id="24" fill="hold">
                            <p:stCondLst>
                              <p:cond delay="2000"/>
                            </p:stCondLst>
                            <p:childTnLst>
                              <p:par>
                                <p:cTn id="25" presetID="12" presetClass="entr" presetSubtype="4" fill="hold" nodeType="afterEffect">
                                  <p:stCondLst>
                                    <p:cond delay="0"/>
                                  </p:stCondLst>
                                  <p:childTnLst>
                                    <p:set>
                                      <p:cBhvr>
                                        <p:cTn id="26" dur="1" fill="hold">
                                          <p:stCondLst>
                                            <p:cond delay="0"/>
                                          </p:stCondLst>
                                        </p:cTn>
                                        <p:tgtEl>
                                          <p:spTgt spid="26"/>
                                        </p:tgtEl>
                                        <p:attrNameLst>
                                          <p:attrName>style.visibility</p:attrName>
                                        </p:attrNameLst>
                                      </p:cBhvr>
                                      <p:to>
                                        <p:strVal val="visible"/>
                                      </p:to>
                                    </p:set>
                                    <p:anim calcmode="lin" valueType="num">
                                      <p:cBhvr additive="base">
                                        <p:cTn id="27" dur="500"/>
                                        <p:tgtEl>
                                          <p:spTgt spid="26"/>
                                        </p:tgtEl>
                                        <p:attrNameLst>
                                          <p:attrName>ppt_y</p:attrName>
                                        </p:attrNameLst>
                                      </p:cBhvr>
                                      <p:tavLst>
                                        <p:tav tm="0">
                                          <p:val>
                                            <p:strVal val="#ppt_y+#ppt_h*1.125000"/>
                                          </p:val>
                                        </p:tav>
                                        <p:tav tm="100000">
                                          <p:val>
                                            <p:strVal val="#ppt_y"/>
                                          </p:val>
                                        </p:tav>
                                      </p:tavLst>
                                    </p:anim>
                                    <p:animEffect transition="in" filter="wipe(up)">
                                      <p:cBhvr>
                                        <p:cTn id="28" dur="500"/>
                                        <p:tgtEl>
                                          <p:spTgt spid="26"/>
                                        </p:tgtEl>
                                      </p:cBhvr>
                                    </p:animEffect>
                                  </p:childTnLst>
                                </p:cTn>
                              </p:par>
                            </p:childTnLst>
                          </p:cTn>
                        </p:par>
                        <p:par>
                          <p:cTn id="29" fill="hold">
                            <p:stCondLst>
                              <p:cond delay="2500"/>
                            </p:stCondLst>
                            <p:childTnLst>
                              <p:par>
                                <p:cTn id="30" presetID="12" presetClass="entr" presetSubtype="4" fill="hold" nodeType="afterEffect">
                                  <p:stCondLst>
                                    <p:cond delay="0"/>
                                  </p:stCondLst>
                                  <p:childTnLst>
                                    <p:set>
                                      <p:cBhvr>
                                        <p:cTn id="31" dur="1" fill="hold">
                                          <p:stCondLst>
                                            <p:cond delay="0"/>
                                          </p:stCondLst>
                                        </p:cTn>
                                        <p:tgtEl>
                                          <p:spTgt spid="29"/>
                                        </p:tgtEl>
                                        <p:attrNameLst>
                                          <p:attrName>style.visibility</p:attrName>
                                        </p:attrNameLst>
                                      </p:cBhvr>
                                      <p:to>
                                        <p:strVal val="visible"/>
                                      </p:to>
                                    </p:set>
                                    <p:anim calcmode="lin" valueType="num">
                                      <p:cBhvr additive="base">
                                        <p:cTn id="32" dur="500"/>
                                        <p:tgtEl>
                                          <p:spTgt spid="29"/>
                                        </p:tgtEl>
                                        <p:attrNameLst>
                                          <p:attrName>ppt_y</p:attrName>
                                        </p:attrNameLst>
                                      </p:cBhvr>
                                      <p:tavLst>
                                        <p:tav tm="0">
                                          <p:val>
                                            <p:strVal val="#ppt_y+#ppt_h*1.125000"/>
                                          </p:val>
                                        </p:tav>
                                        <p:tav tm="100000">
                                          <p:val>
                                            <p:strVal val="#ppt_y"/>
                                          </p:val>
                                        </p:tav>
                                      </p:tavLst>
                                    </p:anim>
                                    <p:animEffect transition="in" filter="wipe(up)">
                                      <p:cBhvr>
                                        <p:cTn id="3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971493" y="3906253"/>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1481918" y="3903395"/>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986569" y="499415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1509520" y="499129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2023180" y="498951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2549644" y="498921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062118" y="49892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3582576" y="4991295"/>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8" name="Group 37">
            <a:extLst>
              <a:ext uri="{FF2B5EF4-FFF2-40B4-BE49-F238E27FC236}">
                <a16:creationId xmlns:a16="http://schemas.microsoft.com/office/drawing/2014/main" id="{566EEB57-3E52-8839-6360-DECCFD58D05F}"/>
              </a:ext>
            </a:extLst>
          </p:cNvPr>
          <p:cNvGrpSpPr/>
          <p:nvPr/>
        </p:nvGrpSpPr>
        <p:grpSpPr>
          <a:xfrm>
            <a:off x="5110043" y="2894030"/>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722F9A72-3E16-896C-0760-3750A937DD1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4FFF044F-DA9D-C02D-7896-E6C5F18D67C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96094390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p:tgtEl>
                                          <p:spTgt spid="38"/>
                                        </p:tgtEl>
                                        <p:attrNameLst>
                                          <p:attrName>ppt_y</p:attrName>
                                        </p:attrNameLst>
                                      </p:cBhvr>
                                      <p:tavLst>
                                        <p:tav tm="0">
                                          <p:val>
                                            <p:strVal val="#ppt_y+#ppt_h*1.125000"/>
                                          </p:val>
                                        </p:tav>
                                        <p:tav tm="100000">
                                          <p:val>
                                            <p:strVal val="#ppt_y"/>
                                          </p:val>
                                        </p:tav>
                                      </p:tavLst>
                                    </p:anim>
                                    <p:animEffect transition="in" filter="wipe(up)">
                                      <p:cBhvr>
                                        <p:cTn id="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2088151" y="1740369"/>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1406393" y="3388588"/>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4223305" y="4443889"/>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913279" y="2925640"/>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4" name="Rectangle 3">
            <a:extLst>
              <a:ext uri="{FF2B5EF4-FFF2-40B4-BE49-F238E27FC236}">
                <a16:creationId xmlns:a16="http://schemas.microsoft.com/office/drawing/2014/main" id="{A7BE7C28-0F1B-7290-37D2-D43E71920B16}"/>
              </a:ext>
            </a:extLst>
          </p:cNvPr>
          <p:cNvSpPr/>
          <p:nvPr/>
        </p:nvSpPr>
        <p:spPr>
          <a:xfrm>
            <a:off x="0" y="8066448"/>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301036162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2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971493" y="3906253"/>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1481918" y="3903395"/>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986569" y="499415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1509520" y="499129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2023180" y="498951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2549644" y="498921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062118" y="49892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3582576" y="4991295"/>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67971978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1481918" y="3903395"/>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986569" y="499415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1509520" y="499129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2023180" y="498951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2549644" y="498921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062118" y="49892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3582576" y="4991295"/>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89" name="Group 88">
            <a:extLst>
              <a:ext uri="{FF2B5EF4-FFF2-40B4-BE49-F238E27FC236}">
                <a16:creationId xmlns:a16="http://schemas.microsoft.com/office/drawing/2014/main" id="{A96C59F9-0504-F79F-1C15-759404E02440}"/>
              </a:ext>
            </a:extLst>
          </p:cNvPr>
          <p:cNvGrpSpPr/>
          <p:nvPr/>
        </p:nvGrpSpPr>
        <p:grpSpPr>
          <a:xfrm>
            <a:off x="6591129" y="3495303"/>
            <a:ext cx="621090" cy="461665"/>
            <a:chOff x="2975262" y="3349854"/>
            <a:chExt cx="621090" cy="461665"/>
          </a:xfrm>
        </p:grpSpPr>
        <p:pic>
          <p:nvPicPr>
            <p:cNvPr id="90" name="Picture 89" descr="Shape, rectangle&#10;&#10;Description automatically generated">
              <a:extLst>
                <a:ext uri="{FF2B5EF4-FFF2-40B4-BE49-F238E27FC236}">
                  <a16:creationId xmlns:a16="http://schemas.microsoft.com/office/drawing/2014/main" id="{5F48A73E-B813-07CE-1DD0-A2B5F8A87D4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1" name="TextBox 90">
              <a:extLst>
                <a:ext uri="{FF2B5EF4-FFF2-40B4-BE49-F238E27FC236}">
                  <a16:creationId xmlns:a16="http://schemas.microsoft.com/office/drawing/2014/main" id="{21A185BB-5E15-D47C-7727-5BC99E1B7B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406336907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986569" y="499415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1509520" y="499129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2023180" y="498951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2549644" y="498921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062118" y="49892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3582576" y="4991295"/>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89" name="Group 88">
            <a:extLst>
              <a:ext uri="{FF2B5EF4-FFF2-40B4-BE49-F238E27FC236}">
                <a16:creationId xmlns:a16="http://schemas.microsoft.com/office/drawing/2014/main" id="{235D629B-85FB-D0F4-6609-825DF9D986D4}"/>
              </a:ext>
            </a:extLst>
          </p:cNvPr>
          <p:cNvGrpSpPr/>
          <p:nvPr/>
        </p:nvGrpSpPr>
        <p:grpSpPr>
          <a:xfrm>
            <a:off x="6591129" y="3495303"/>
            <a:ext cx="621090" cy="461665"/>
            <a:chOff x="2975262" y="3349854"/>
            <a:chExt cx="621090" cy="461665"/>
          </a:xfrm>
        </p:grpSpPr>
        <p:pic>
          <p:nvPicPr>
            <p:cNvPr id="90" name="Picture 89" descr="Shape, rectangle&#10;&#10;Description automatically generated">
              <a:extLst>
                <a:ext uri="{FF2B5EF4-FFF2-40B4-BE49-F238E27FC236}">
                  <a16:creationId xmlns:a16="http://schemas.microsoft.com/office/drawing/2014/main" id="{0213905D-F40A-1C60-05CE-3F11508F847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1" name="TextBox 90">
              <a:extLst>
                <a:ext uri="{FF2B5EF4-FFF2-40B4-BE49-F238E27FC236}">
                  <a16:creationId xmlns:a16="http://schemas.microsoft.com/office/drawing/2014/main" id="{5523E3FA-2CE3-40A8-A480-933DC8195C7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92" name="Group 91">
            <a:extLst>
              <a:ext uri="{FF2B5EF4-FFF2-40B4-BE49-F238E27FC236}">
                <a16:creationId xmlns:a16="http://schemas.microsoft.com/office/drawing/2014/main" id="{174A1222-3DD4-DC47-BB78-620198A4980F}"/>
              </a:ext>
            </a:extLst>
          </p:cNvPr>
          <p:cNvGrpSpPr/>
          <p:nvPr/>
        </p:nvGrpSpPr>
        <p:grpSpPr>
          <a:xfrm>
            <a:off x="7101554" y="3492445"/>
            <a:ext cx="621090" cy="461665"/>
            <a:chOff x="2975262" y="3349854"/>
            <a:chExt cx="621090" cy="461665"/>
          </a:xfrm>
        </p:grpSpPr>
        <p:pic>
          <p:nvPicPr>
            <p:cNvPr id="93" name="Picture 92" descr="Shape, rectangle&#10;&#10;Description automatically generated">
              <a:extLst>
                <a:ext uri="{FF2B5EF4-FFF2-40B4-BE49-F238E27FC236}">
                  <a16:creationId xmlns:a16="http://schemas.microsoft.com/office/drawing/2014/main" id="{C0E059BC-4FFF-24DD-F3AC-E8F41C09BF5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4" name="TextBox 93">
              <a:extLst>
                <a:ext uri="{FF2B5EF4-FFF2-40B4-BE49-F238E27FC236}">
                  <a16:creationId xmlns:a16="http://schemas.microsoft.com/office/drawing/2014/main" id="{730B7871-032E-64C3-4456-D042385900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368196499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1509520" y="499129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2023180" y="498951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2549644" y="498921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062118" y="49892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3582576" y="4991295"/>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89" name="Group 88">
            <a:extLst>
              <a:ext uri="{FF2B5EF4-FFF2-40B4-BE49-F238E27FC236}">
                <a16:creationId xmlns:a16="http://schemas.microsoft.com/office/drawing/2014/main" id="{3409A951-3766-D54D-88DD-23B948558E59}"/>
              </a:ext>
            </a:extLst>
          </p:cNvPr>
          <p:cNvGrpSpPr/>
          <p:nvPr/>
        </p:nvGrpSpPr>
        <p:grpSpPr>
          <a:xfrm>
            <a:off x="6591129" y="3495303"/>
            <a:ext cx="621090" cy="461665"/>
            <a:chOff x="2975262" y="3349854"/>
            <a:chExt cx="621090" cy="461665"/>
          </a:xfrm>
        </p:grpSpPr>
        <p:pic>
          <p:nvPicPr>
            <p:cNvPr id="90" name="Picture 89" descr="Shape, rectangle&#10;&#10;Description automatically generated">
              <a:extLst>
                <a:ext uri="{FF2B5EF4-FFF2-40B4-BE49-F238E27FC236}">
                  <a16:creationId xmlns:a16="http://schemas.microsoft.com/office/drawing/2014/main" id="{DD94DE78-D55C-3E27-638D-30C66C0311F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1" name="TextBox 90">
              <a:extLst>
                <a:ext uri="{FF2B5EF4-FFF2-40B4-BE49-F238E27FC236}">
                  <a16:creationId xmlns:a16="http://schemas.microsoft.com/office/drawing/2014/main" id="{2AE664F5-E6C6-70DD-C6FB-3591A707C7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92" name="Group 91">
            <a:extLst>
              <a:ext uri="{FF2B5EF4-FFF2-40B4-BE49-F238E27FC236}">
                <a16:creationId xmlns:a16="http://schemas.microsoft.com/office/drawing/2014/main" id="{B6102A85-B2DA-5435-7BA3-60BCCDB5177F}"/>
              </a:ext>
            </a:extLst>
          </p:cNvPr>
          <p:cNvGrpSpPr/>
          <p:nvPr/>
        </p:nvGrpSpPr>
        <p:grpSpPr>
          <a:xfrm>
            <a:off x="7101554" y="3492445"/>
            <a:ext cx="621090" cy="461665"/>
            <a:chOff x="2975262" y="3349854"/>
            <a:chExt cx="621090" cy="461665"/>
          </a:xfrm>
        </p:grpSpPr>
        <p:pic>
          <p:nvPicPr>
            <p:cNvPr id="93" name="Picture 92" descr="Shape, rectangle&#10;&#10;Description automatically generated">
              <a:extLst>
                <a:ext uri="{FF2B5EF4-FFF2-40B4-BE49-F238E27FC236}">
                  <a16:creationId xmlns:a16="http://schemas.microsoft.com/office/drawing/2014/main" id="{98E97F38-2FEC-550F-8A15-2875DD7BAA5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4" name="TextBox 93">
              <a:extLst>
                <a:ext uri="{FF2B5EF4-FFF2-40B4-BE49-F238E27FC236}">
                  <a16:creationId xmlns:a16="http://schemas.microsoft.com/office/drawing/2014/main" id="{D16672BF-E06C-6BB4-A990-A72D98F5804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5" name="Group 94">
            <a:extLst>
              <a:ext uri="{FF2B5EF4-FFF2-40B4-BE49-F238E27FC236}">
                <a16:creationId xmlns:a16="http://schemas.microsoft.com/office/drawing/2014/main" id="{150B9BEF-5D33-B1A1-BB11-C68A7C96756C}"/>
              </a:ext>
            </a:extLst>
          </p:cNvPr>
          <p:cNvGrpSpPr/>
          <p:nvPr/>
        </p:nvGrpSpPr>
        <p:grpSpPr>
          <a:xfrm>
            <a:off x="7599715" y="3495303"/>
            <a:ext cx="621090" cy="461665"/>
            <a:chOff x="2975262" y="3349854"/>
            <a:chExt cx="621090" cy="461665"/>
          </a:xfrm>
        </p:grpSpPr>
        <p:pic>
          <p:nvPicPr>
            <p:cNvPr id="96" name="Picture 95" descr="Shape, rectangle&#10;&#10;Description automatically generated">
              <a:extLst>
                <a:ext uri="{FF2B5EF4-FFF2-40B4-BE49-F238E27FC236}">
                  <a16:creationId xmlns:a16="http://schemas.microsoft.com/office/drawing/2014/main" id="{AA392CFC-0AAC-F980-36D1-7263C19211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7" name="TextBox 96">
              <a:extLst>
                <a:ext uri="{FF2B5EF4-FFF2-40B4-BE49-F238E27FC236}">
                  <a16:creationId xmlns:a16="http://schemas.microsoft.com/office/drawing/2014/main" id="{42C8565E-5FBB-207B-12D1-04A2819B37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173348466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2023180" y="498951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2549644" y="498921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062118" y="49892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3582576" y="4991295"/>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89" name="Group 88">
            <a:extLst>
              <a:ext uri="{FF2B5EF4-FFF2-40B4-BE49-F238E27FC236}">
                <a16:creationId xmlns:a16="http://schemas.microsoft.com/office/drawing/2014/main" id="{00C84F4D-C01E-A5B5-0DFC-1493E6C036B0}"/>
              </a:ext>
            </a:extLst>
          </p:cNvPr>
          <p:cNvGrpSpPr/>
          <p:nvPr/>
        </p:nvGrpSpPr>
        <p:grpSpPr>
          <a:xfrm>
            <a:off x="6591129" y="3495303"/>
            <a:ext cx="621090" cy="461665"/>
            <a:chOff x="2975262" y="3349854"/>
            <a:chExt cx="621090" cy="461665"/>
          </a:xfrm>
        </p:grpSpPr>
        <p:pic>
          <p:nvPicPr>
            <p:cNvPr id="90" name="Picture 89" descr="Shape, rectangle&#10;&#10;Description automatically generated">
              <a:extLst>
                <a:ext uri="{FF2B5EF4-FFF2-40B4-BE49-F238E27FC236}">
                  <a16:creationId xmlns:a16="http://schemas.microsoft.com/office/drawing/2014/main" id="{314A6671-8D7E-2996-D457-7C8A06A0CDA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1" name="TextBox 90">
              <a:extLst>
                <a:ext uri="{FF2B5EF4-FFF2-40B4-BE49-F238E27FC236}">
                  <a16:creationId xmlns:a16="http://schemas.microsoft.com/office/drawing/2014/main" id="{802C4342-5A14-CF28-E9F7-C3581BB31F2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92" name="Group 91">
            <a:extLst>
              <a:ext uri="{FF2B5EF4-FFF2-40B4-BE49-F238E27FC236}">
                <a16:creationId xmlns:a16="http://schemas.microsoft.com/office/drawing/2014/main" id="{8B7564EA-3A7F-DD9D-C401-FE0D6F381BBC}"/>
              </a:ext>
            </a:extLst>
          </p:cNvPr>
          <p:cNvGrpSpPr/>
          <p:nvPr/>
        </p:nvGrpSpPr>
        <p:grpSpPr>
          <a:xfrm>
            <a:off x="7101554" y="3492445"/>
            <a:ext cx="621090" cy="461665"/>
            <a:chOff x="2975262" y="3349854"/>
            <a:chExt cx="621090" cy="461665"/>
          </a:xfrm>
        </p:grpSpPr>
        <p:pic>
          <p:nvPicPr>
            <p:cNvPr id="93" name="Picture 92" descr="Shape, rectangle&#10;&#10;Description automatically generated">
              <a:extLst>
                <a:ext uri="{FF2B5EF4-FFF2-40B4-BE49-F238E27FC236}">
                  <a16:creationId xmlns:a16="http://schemas.microsoft.com/office/drawing/2014/main" id="{6B2BF72C-3C19-BD41-2EC0-F37CD54FB7A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4" name="TextBox 93">
              <a:extLst>
                <a:ext uri="{FF2B5EF4-FFF2-40B4-BE49-F238E27FC236}">
                  <a16:creationId xmlns:a16="http://schemas.microsoft.com/office/drawing/2014/main" id="{E6E064E5-92A0-8639-4C66-4B794C71EF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5" name="Group 94">
            <a:extLst>
              <a:ext uri="{FF2B5EF4-FFF2-40B4-BE49-F238E27FC236}">
                <a16:creationId xmlns:a16="http://schemas.microsoft.com/office/drawing/2014/main" id="{D4F4F206-1C4F-6870-BA98-BACC4A553858}"/>
              </a:ext>
            </a:extLst>
          </p:cNvPr>
          <p:cNvGrpSpPr/>
          <p:nvPr/>
        </p:nvGrpSpPr>
        <p:grpSpPr>
          <a:xfrm>
            <a:off x="7599715" y="3495303"/>
            <a:ext cx="621090" cy="461665"/>
            <a:chOff x="2975262" y="3349854"/>
            <a:chExt cx="621090" cy="461665"/>
          </a:xfrm>
        </p:grpSpPr>
        <p:pic>
          <p:nvPicPr>
            <p:cNvPr id="96" name="Picture 95" descr="Shape, rectangle&#10;&#10;Description automatically generated">
              <a:extLst>
                <a:ext uri="{FF2B5EF4-FFF2-40B4-BE49-F238E27FC236}">
                  <a16:creationId xmlns:a16="http://schemas.microsoft.com/office/drawing/2014/main" id="{D073A656-437F-F23A-BED5-21E538BB9C7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7" name="TextBox 96">
              <a:extLst>
                <a:ext uri="{FF2B5EF4-FFF2-40B4-BE49-F238E27FC236}">
                  <a16:creationId xmlns:a16="http://schemas.microsoft.com/office/drawing/2014/main" id="{BFA64977-CAD9-3ECA-FA9B-419595DB51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98" name="Group 97">
            <a:extLst>
              <a:ext uri="{FF2B5EF4-FFF2-40B4-BE49-F238E27FC236}">
                <a16:creationId xmlns:a16="http://schemas.microsoft.com/office/drawing/2014/main" id="{7AC84704-AA07-25F4-AA4D-30578AB6F51F}"/>
              </a:ext>
            </a:extLst>
          </p:cNvPr>
          <p:cNvGrpSpPr/>
          <p:nvPr/>
        </p:nvGrpSpPr>
        <p:grpSpPr>
          <a:xfrm>
            <a:off x="8122666" y="3492445"/>
            <a:ext cx="621090" cy="461665"/>
            <a:chOff x="2975262" y="3349854"/>
            <a:chExt cx="621090" cy="461665"/>
          </a:xfrm>
        </p:grpSpPr>
        <p:pic>
          <p:nvPicPr>
            <p:cNvPr id="99" name="Picture 98" descr="Shape, rectangle&#10;&#10;Description automatically generated">
              <a:extLst>
                <a:ext uri="{FF2B5EF4-FFF2-40B4-BE49-F238E27FC236}">
                  <a16:creationId xmlns:a16="http://schemas.microsoft.com/office/drawing/2014/main" id="{294C7171-176C-E458-2513-48C1ABF9338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0" name="TextBox 99">
              <a:extLst>
                <a:ext uri="{FF2B5EF4-FFF2-40B4-BE49-F238E27FC236}">
                  <a16:creationId xmlns:a16="http://schemas.microsoft.com/office/drawing/2014/main" id="{832861CA-716F-8BA9-6414-EDD8DE61161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298561060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2549644" y="498921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062118" y="49892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3582576" y="4991295"/>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89" name="Group 88">
            <a:extLst>
              <a:ext uri="{FF2B5EF4-FFF2-40B4-BE49-F238E27FC236}">
                <a16:creationId xmlns:a16="http://schemas.microsoft.com/office/drawing/2014/main" id="{7C8A4E0C-E77A-1F2E-6A29-4031ED03341F}"/>
              </a:ext>
            </a:extLst>
          </p:cNvPr>
          <p:cNvGrpSpPr/>
          <p:nvPr/>
        </p:nvGrpSpPr>
        <p:grpSpPr>
          <a:xfrm>
            <a:off x="6591129" y="3495303"/>
            <a:ext cx="621090" cy="461665"/>
            <a:chOff x="2975262" y="3349854"/>
            <a:chExt cx="621090" cy="461665"/>
          </a:xfrm>
        </p:grpSpPr>
        <p:pic>
          <p:nvPicPr>
            <p:cNvPr id="90" name="Picture 89" descr="Shape, rectangle&#10;&#10;Description automatically generated">
              <a:extLst>
                <a:ext uri="{FF2B5EF4-FFF2-40B4-BE49-F238E27FC236}">
                  <a16:creationId xmlns:a16="http://schemas.microsoft.com/office/drawing/2014/main" id="{3943C277-1F00-D686-C82A-C9E6C51FE5C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1" name="TextBox 90">
              <a:extLst>
                <a:ext uri="{FF2B5EF4-FFF2-40B4-BE49-F238E27FC236}">
                  <a16:creationId xmlns:a16="http://schemas.microsoft.com/office/drawing/2014/main" id="{A5B6073D-E717-649C-9C43-48BFFB1DFA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92" name="Group 91">
            <a:extLst>
              <a:ext uri="{FF2B5EF4-FFF2-40B4-BE49-F238E27FC236}">
                <a16:creationId xmlns:a16="http://schemas.microsoft.com/office/drawing/2014/main" id="{1EB9C83B-AE9C-9937-4D6D-F6C2FEC6B1B4}"/>
              </a:ext>
            </a:extLst>
          </p:cNvPr>
          <p:cNvGrpSpPr/>
          <p:nvPr/>
        </p:nvGrpSpPr>
        <p:grpSpPr>
          <a:xfrm>
            <a:off x="7101554" y="3492445"/>
            <a:ext cx="621090" cy="461665"/>
            <a:chOff x="2975262" y="3349854"/>
            <a:chExt cx="621090" cy="461665"/>
          </a:xfrm>
        </p:grpSpPr>
        <p:pic>
          <p:nvPicPr>
            <p:cNvPr id="93" name="Picture 92" descr="Shape, rectangle&#10;&#10;Description automatically generated">
              <a:extLst>
                <a:ext uri="{FF2B5EF4-FFF2-40B4-BE49-F238E27FC236}">
                  <a16:creationId xmlns:a16="http://schemas.microsoft.com/office/drawing/2014/main" id="{87BF8F21-870E-42FD-96C0-C7A2C58A731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4" name="TextBox 93">
              <a:extLst>
                <a:ext uri="{FF2B5EF4-FFF2-40B4-BE49-F238E27FC236}">
                  <a16:creationId xmlns:a16="http://schemas.microsoft.com/office/drawing/2014/main" id="{F5337DEA-9B49-96D1-3ADA-C60705360D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5" name="Group 94">
            <a:extLst>
              <a:ext uri="{FF2B5EF4-FFF2-40B4-BE49-F238E27FC236}">
                <a16:creationId xmlns:a16="http://schemas.microsoft.com/office/drawing/2014/main" id="{A039FE86-4228-D3A8-F0EB-2D8DE50BFCF8}"/>
              </a:ext>
            </a:extLst>
          </p:cNvPr>
          <p:cNvGrpSpPr/>
          <p:nvPr/>
        </p:nvGrpSpPr>
        <p:grpSpPr>
          <a:xfrm>
            <a:off x="7599715" y="3495303"/>
            <a:ext cx="621090" cy="461665"/>
            <a:chOff x="2975262" y="3349854"/>
            <a:chExt cx="621090" cy="461665"/>
          </a:xfrm>
        </p:grpSpPr>
        <p:pic>
          <p:nvPicPr>
            <p:cNvPr id="96" name="Picture 95" descr="Shape, rectangle&#10;&#10;Description automatically generated">
              <a:extLst>
                <a:ext uri="{FF2B5EF4-FFF2-40B4-BE49-F238E27FC236}">
                  <a16:creationId xmlns:a16="http://schemas.microsoft.com/office/drawing/2014/main" id="{05E4D529-EBAD-64CD-1068-130B349213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7" name="TextBox 96">
              <a:extLst>
                <a:ext uri="{FF2B5EF4-FFF2-40B4-BE49-F238E27FC236}">
                  <a16:creationId xmlns:a16="http://schemas.microsoft.com/office/drawing/2014/main" id="{1C063458-7900-624A-1F55-AAB119E7C1F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98" name="Group 97">
            <a:extLst>
              <a:ext uri="{FF2B5EF4-FFF2-40B4-BE49-F238E27FC236}">
                <a16:creationId xmlns:a16="http://schemas.microsoft.com/office/drawing/2014/main" id="{EAA316B5-C1FE-714F-E6E5-A00ADF250098}"/>
              </a:ext>
            </a:extLst>
          </p:cNvPr>
          <p:cNvGrpSpPr/>
          <p:nvPr/>
        </p:nvGrpSpPr>
        <p:grpSpPr>
          <a:xfrm>
            <a:off x="8122666" y="3492445"/>
            <a:ext cx="621090" cy="461665"/>
            <a:chOff x="2975262" y="3349854"/>
            <a:chExt cx="621090" cy="461665"/>
          </a:xfrm>
        </p:grpSpPr>
        <p:pic>
          <p:nvPicPr>
            <p:cNvPr id="99" name="Picture 98" descr="Shape, rectangle&#10;&#10;Description automatically generated">
              <a:extLst>
                <a:ext uri="{FF2B5EF4-FFF2-40B4-BE49-F238E27FC236}">
                  <a16:creationId xmlns:a16="http://schemas.microsoft.com/office/drawing/2014/main" id="{78D93F60-78E6-9B68-4A19-B2363376036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0" name="TextBox 99">
              <a:extLst>
                <a:ext uri="{FF2B5EF4-FFF2-40B4-BE49-F238E27FC236}">
                  <a16:creationId xmlns:a16="http://schemas.microsoft.com/office/drawing/2014/main" id="{67FF4290-A79E-3AE7-3FD4-B51FE2894DA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01" name="Group 100">
            <a:extLst>
              <a:ext uri="{FF2B5EF4-FFF2-40B4-BE49-F238E27FC236}">
                <a16:creationId xmlns:a16="http://schemas.microsoft.com/office/drawing/2014/main" id="{7A73F551-E0FD-3132-0585-18038E557C02}"/>
              </a:ext>
            </a:extLst>
          </p:cNvPr>
          <p:cNvGrpSpPr/>
          <p:nvPr/>
        </p:nvGrpSpPr>
        <p:grpSpPr>
          <a:xfrm>
            <a:off x="8636326" y="3490669"/>
            <a:ext cx="621090" cy="461665"/>
            <a:chOff x="2975262" y="3349854"/>
            <a:chExt cx="621090" cy="461665"/>
          </a:xfrm>
        </p:grpSpPr>
        <p:pic>
          <p:nvPicPr>
            <p:cNvPr id="102" name="Picture 101" descr="Shape, rectangle&#10;&#10;Description automatically generated">
              <a:extLst>
                <a:ext uri="{FF2B5EF4-FFF2-40B4-BE49-F238E27FC236}">
                  <a16:creationId xmlns:a16="http://schemas.microsoft.com/office/drawing/2014/main" id="{00091486-085B-05CC-54B7-9B374576F78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3" name="TextBox 102">
              <a:extLst>
                <a:ext uri="{FF2B5EF4-FFF2-40B4-BE49-F238E27FC236}">
                  <a16:creationId xmlns:a16="http://schemas.microsoft.com/office/drawing/2014/main" id="{74B74CC4-3BC5-D92D-A904-9E7D8EC062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23546134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062118" y="49892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3582576" y="4991295"/>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89" name="Group 88">
            <a:extLst>
              <a:ext uri="{FF2B5EF4-FFF2-40B4-BE49-F238E27FC236}">
                <a16:creationId xmlns:a16="http://schemas.microsoft.com/office/drawing/2014/main" id="{CC9248FA-4081-B59D-060E-67524833B0A7}"/>
              </a:ext>
            </a:extLst>
          </p:cNvPr>
          <p:cNvGrpSpPr/>
          <p:nvPr/>
        </p:nvGrpSpPr>
        <p:grpSpPr>
          <a:xfrm>
            <a:off x="6591129" y="3495303"/>
            <a:ext cx="621090" cy="461665"/>
            <a:chOff x="2975262" y="3349854"/>
            <a:chExt cx="621090" cy="461665"/>
          </a:xfrm>
        </p:grpSpPr>
        <p:pic>
          <p:nvPicPr>
            <p:cNvPr id="90" name="Picture 89" descr="Shape, rectangle&#10;&#10;Description automatically generated">
              <a:extLst>
                <a:ext uri="{FF2B5EF4-FFF2-40B4-BE49-F238E27FC236}">
                  <a16:creationId xmlns:a16="http://schemas.microsoft.com/office/drawing/2014/main" id="{978B55A0-1486-9195-00B2-F580D8D49FC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1" name="TextBox 90">
              <a:extLst>
                <a:ext uri="{FF2B5EF4-FFF2-40B4-BE49-F238E27FC236}">
                  <a16:creationId xmlns:a16="http://schemas.microsoft.com/office/drawing/2014/main" id="{69B4E9B1-5B30-358A-2145-84B98E30FFE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92" name="Group 91">
            <a:extLst>
              <a:ext uri="{FF2B5EF4-FFF2-40B4-BE49-F238E27FC236}">
                <a16:creationId xmlns:a16="http://schemas.microsoft.com/office/drawing/2014/main" id="{53384116-FA8B-A0E7-F812-C0CC85B7E8C0}"/>
              </a:ext>
            </a:extLst>
          </p:cNvPr>
          <p:cNvGrpSpPr/>
          <p:nvPr/>
        </p:nvGrpSpPr>
        <p:grpSpPr>
          <a:xfrm>
            <a:off x="7101554" y="3492445"/>
            <a:ext cx="621090" cy="461665"/>
            <a:chOff x="2975262" y="3349854"/>
            <a:chExt cx="621090" cy="461665"/>
          </a:xfrm>
        </p:grpSpPr>
        <p:pic>
          <p:nvPicPr>
            <p:cNvPr id="93" name="Picture 92" descr="Shape, rectangle&#10;&#10;Description automatically generated">
              <a:extLst>
                <a:ext uri="{FF2B5EF4-FFF2-40B4-BE49-F238E27FC236}">
                  <a16:creationId xmlns:a16="http://schemas.microsoft.com/office/drawing/2014/main" id="{88A40054-F302-D809-139A-968016AD528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4" name="TextBox 93">
              <a:extLst>
                <a:ext uri="{FF2B5EF4-FFF2-40B4-BE49-F238E27FC236}">
                  <a16:creationId xmlns:a16="http://schemas.microsoft.com/office/drawing/2014/main" id="{88E3ED6A-0B97-5E74-4272-8FFB6D57F43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5" name="Group 94">
            <a:extLst>
              <a:ext uri="{FF2B5EF4-FFF2-40B4-BE49-F238E27FC236}">
                <a16:creationId xmlns:a16="http://schemas.microsoft.com/office/drawing/2014/main" id="{DD79553A-465B-3B78-FA20-B6729DEAD045}"/>
              </a:ext>
            </a:extLst>
          </p:cNvPr>
          <p:cNvGrpSpPr/>
          <p:nvPr/>
        </p:nvGrpSpPr>
        <p:grpSpPr>
          <a:xfrm>
            <a:off x="7599715" y="3495303"/>
            <a:ext cx="621090" cy="461665"/>
            <a:chOff x="2975262" y="3349854"/>
            <a:chExt cx="621090" cy="461665"/>
          </a:xfrm>
        </p:grpSpPr>
        <p:pic>
          <p:nvPicPr>
            <p:cNvPr id="96" name="Picture 95" descr="Shape, rectangle&#10;&#10;Description automatically generated">
              <a:extLst>
                <a:ext uri="{FF2B5EF4-FFF2-40B4-BE49-F238E27FC236}">
                  <a16:creationId xmlns:a16="http://schemas.microsoft.com/office/drawing/2014/main" id="{34B4573F-28A5-E41F-8307-45A32F1F716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7" name="TextBox 96">
              <a:extLst>
                <a:ext uri="{FF2B5EF4-FFF2-40B4-BE49-F238E27FC236}">
                  <a16:creationId xmlns:a16="http://schemas.microsoft.com/office/drawing/2014/main" id="{E4077453-D811-29E4-22CA-4A55F34E1B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98" name="Group 97">
            <a:extLst>
              <a:ext uri="{FF2B5EF4-FFF2-40B4-BE49-F238E27FC236}">
                <a16:creationId xmlns:a16="http://schemas.microsoft.com/office/drawing/2014/main" id="{BDECBC24-1697-77CD-DA00-48B9D5ABD0D0}"/>
              </a:ext>
            </a:extLst>
          </p:cNvPr>
          <p:cNvGrpSpPr/>
          <p:nvPr/>
        </p:nvGrpSpPr>
        <p:grpSpPr>
          <a:xfrm>
            <a:off x="8122666" y="3492445"/>
            <a:ext cx="621090" cy="461665"/>
            <a:chOff x="2975262" y="3349854"/>
            <a:chExt cx="621090" cy="461665"/>
          </a:xfrm>
        </p:grpSpPr>
        <p:pic>
          <p:nvPicPr>
            <p:cNvPr id="99" name="Picture 98" descr="Shape, rectangle&#10;&#10;Description automatically generated">
              <a:extLst>
                <a:ext uri="{FF2B5EF4-FFF2-40B4-BE49-F238E27FC236}">
                  <a16:creationId xmlns:a16="http://schemas.microsoft.com/office/drawing/2014/main" id="{E9A07621-1205-7D1B-359C-F4A9C38F8D7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0" name="TextBox 99">
              <a:extLst>
                <a:ext uri="{FF2B5EF4-FFF2-40B4-BE49-F238E27FC236}">
                  <a16:creationId xmlns:a16="http://schemas.microsoft.com/office/drawing/2014/main" id="{4F54596A-85AC-7905-127C-D089BE5B45D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01" name="Group 100">
            <a:extLst>
              <a:ext uri="{FF2B5EF4-FFF2-40B4-BE49-F238E27FC236}">
                <a16:creationId xmlns:a16="http://schemas.microsoft.com/office/drawing/2014/main" id="{8C536422-5C23-A9B1-002A-809004352555}"/>
              </a:ext>
            </a:extLst>
          </p:cNvPr>
          <p:cNvGrpSpPr/>
          <p:nvPr/>
        </p:nvGrpSpPr>
        <p:grpSpPr>
          <a:xfrm>
            <a:off x="8636326" y="3490669"/>
            <a:ext cx="621090" cy="461665"/>
            <a:chOff x="2975262" y="3349854"/>
            <a:chExt cx="621090" cy="461665"/>
          </a:xfrm>
        </p:grpSpPr>
        <p:pic>
          <p:nvPicPr>
            <p:cNvPr id="102" name="Picture 101" descr="Shape, rectangle&#10;&#10;Description automatically generated">
              <a:extLst>
                <a:ext uri="{FF2B5EF4-FFF2-40B4-BE49-F238E27FC236}">
                  <a16:creationId xmlns:a16="http://schemas.microsoft.com/office/drawing/2014/main" id="{D846686B-70B3-8F79-044E-A2E6270E5E4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3" name="TextBox 102">
              <a:extLst>
                <a:ext uri="{FF2B5EF4-FFF2-40B4-BE49-F238E27FC236}">
                  <a16:creationId xmlns:a16="http://schemas.microsoft.com/office/drawing/2014/main" id="{5C01A115-FAC8-DD78-489E-CC082C7605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04" name="Group 103">
            <a:extLst>
              <a:ext uri="{FF2B5EF4-FFF2-40B4-BE49-F238E27FC236}">
                <a16:creationId xmlns:a16="http://schemas.microsoft.com/office/drawing/2014/main" id="{E9AE4C16-F79D-5A58-00BB-9F5797BA559C}"/>
              </a:ext>
            </a:extLst>
          </p:cNvPr>
          <p:cNvGrpSpPr/>
          <p:nvPr/>
        </p:nvGrpSpPr>
        <p:grpSpPr>
          <a:xfrm>
            <a:off x="9162790" y="3490369"/>
            <a:ext cx="621090" cy="461665"/>
            <a:chOff x="2975262" y="3349854"/>
            <a:chExt cx="621090" cy="461665"/>
          </a:xfrm>
        </p:grpSpPr>
        <p:pic>
          <p:nvPicPr>
            <p:cNvPr id="105" name="Picture 104" descr="Shape, rectangle&#10;&#10;Description automatically generated">
              <a:extLst>
                <a:ext uri="{FF2B5EF4-FFF2-40B4-BE49-F238E27FC236}">
                  <a16:creationId xmlns:a16="http://schemas.microsoft.com/office/drawing/2014/main" id="{1502CDEF-4D82-8261-95FE-8998F622574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6" name="TextBox 105">
              <a:extLst>
                <a:ext uri="{FF2B5EF4-FFF2-40B4-BE49-F238E27FC236}">
                  <a16:creationId xmlns:a16="http://schemas.microsoft.com/office/drawing/2014/main" id="{C01F7A80-E60F-A71F-DF72-9B51C8137E4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190164866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3582576" y="4991295"/>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110" name="Group 109">
            <a:extLst>
              <a:ext uri="{FF2B5EF4-FFF2-40B4-BE49-F238E27FC236}">
                <a16:creationId xmlns:a16="http://schemas.microsoft.com/office/drawing/2014/main" id="{ACD85DFB-9F6E-D707-6D2A-212438F1532B}"/>
              </a:ext>
            </a:extLst>
          </p:cNvPr>
          <p:cNvGrpSpPr/>
          <p:nvPr/>
        </p:nvGrpSpPr>
        <p:grpSpPr>
          <a:xfrm>
            <a:off x="6591129" y="3495303"/>
            <a:ext cx="621090" cy="461665"/>
            <a:chOff x="2975262" y="3349854"/>
            <a:chExt cx="621090" cy="461665"/>
          </a:xfrm>
        </p:grpSpPr>
        <p:pic>
          <p:nvPicPr>
            <p:cNvPr id="111" name="Picture 110" descr="Shape, rectangle&#10;&#10;Description automatically generated">
              <a:extLst>
                <a:ext uri="{FF2B5EF4-FFF2-40B4-BE49-F238E27FC236}">
                  <a16:creationId xmlns:a16="http://schemas.microsoft.com/office/drawing/2014/main" id="{48920A1B-ED0B-8CDE-DACC-7B388966501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12" name="TextBox 111">
              <a:extLst>
                <a:ext uri="{FF2B5EF4-FFF2-40B4-BE49-F238E27FC236}">
                  <a16:creationId xmlns:a16="http://schemas.microsoft.com/office/drawing/2014/main" id="{75FC480B-977F-0C4E-B7A3-04F0975A85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3" name="Group 112">
            <a:extLst>
              <a:ext uri="{FF2B5EF4-FFF2-40B4-BE49-F238E27FC236}">
                <a16:creationId xmlns:a16="http://schemas.microsoft.com/office/drawing/2014/main" id="{6AD53724-B399-EA85-1AEC-01354CF8F317}"/>
              </a:ext>
            </a:extLst>
          </p:cNvPr>
          <p:cNvGrpSpPr/>
          <p:nvPr/>
        </p:nvGrpSpPr>
        <p:grpSpPr>
          <a:xfrm>
            <a:off x="7101554" y="3492445"/>
            <a:ext cx="621090" cy="461665"/>
            <a:chOff x="2975262" y="3349854"/>
            <a:chExt cx="621090" cy="461665"/>
          </a:xfrm>
        </p:grpSpPr>
        <p:pic>
          <p:nvPicPr>
            <p:cNvPr id="114" name="Picture 113" descr="Shape, rectangle&#10;&#10;Description automatically generated">
              <a:extLst>
                <a:ext uri="{FF2B5EF4-FFF2-40B4-BE49-F238E27FC236}">
                  <a16:creationId xmlns:a16="http://schemas.microsoft.com/office/drawing/2014/main" id="{7A44AA00-415B-F4C9-1821-C702D1CF53E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15" name="TextBox 114">
              <a:extLst>
                <a:ext uri="{FF2B5EF4-FFF2-40B4-BE49-F238E27FC236}">
                  <a16:creationId xmlns:a16="http://schemas.microsoft.com/office/drawing/2014/main" id="{0B7382F6-B562-F1FD-C339-A610B90CDE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6" name="Group 115">
            <a:extLst>
              <a:ext uri="{FF2B5EF4-FFF2-40B4-BE49-F238E27FC236}">
                <a16:creationId xmlns:a16="http://schemas.microsoft.com/office/drawing/2014/main" id="{DA30875A-0640-4B4F-5E06-4AEB671A0B6C}"/>
              </a:ext>
            </a:extLst>
          </p:cNvPr>
          <p:cNvGrpSpPr/>
          <p:nvPr/>
        </p:nvGrpSpPr>
        <p:grpSpPr>
          <a:xfrm>
            <a:off x="7599715" y="3495303"/>
            <a:ext cx="621090" cy="461665"/>
            <a:chOff x="2975262" y="3349854"/>
            <a:chExt cx="621090" cy="461665"/>
          </a:xfrm>
        </p:grpSpPr>
        <p:pic>
          <p:nvPicPr>
            <p:cNvPr id="117" name="Picture 116" descr="Shape, rectangle&#10;&#10;Description automatically generated">
              <a:extLst>
                <a:ext uri="{FF2B5EF4-FFF2-40B4-BE49-F238E27FC236}">
                  <a16:creationId xmlns:a16="http://schemas.microsoft.com/office/drawing/2014/main" id="{DDBFCAF8-BBE9-F6AB-F5FE-099261C2B9F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18" name="TextBox 117">
              <a:extLst>
                <a:ext uri="{FF2B5EF4-FFF2-40B4-BE49-F238E27FC236}">
                  <a16:creationId xmlns:a16="http://schemas.microsoft.com/office/drawing/2014/main" id="{50797FC7-847C-A98C-46C3-D9135563486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19" name="Group 118">
            <a:extLst>
              <a:ext uri="{FF2B5EF4-FFF2-40B4-BE49-F238E27FC236}">
                <a16:creationId xmlns:a16="http://schemas.microsoft.com/office/drawing/2014/main" id="{6A6412BE-BCE8-A81B-7E18-DE97C09A7165}"/>
              </a:ext>
            </a:extLst>
          </p:cNvPr>
          <p:cNvGrpSpPr/>
          <p:nvPr/>
        </p:nvGrpSpPr>
        <p:grpSpPr>
          <a:xfrm>
            <a:off x="8122666" y="3492445"/>
            <a:ext cx="621090" cy="461665"/>
            <a:chOff x="2975262" y="3349854"/>
            <a:chExt cx="621090" cy="461665"/>
          </a:xfrm>
        </p:grpSpPr>
        <p:pic>
          <p:nvPicPr>
            <p:cNvPr id="120" name="Picture 119" descr="Shape, rectangle&#10;&#10;Description automatically generated">
              <a:extLst>
                <a:ext uri="{FF2B5EF4-FFF2-40B4-BE49-F238E27FC236}">
                  <a16:creationId xmlns:a16="http://schemas.microsoft.com/office/drawing/2014/main" id="{F8F9A598-C5E2-5A86-3E4B-B8FC05D1ADB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1" name="TextBox 120">
              <a:extLst>
                <a:ext uri="{FF2B5EF4-FFF2-40B4-BE49-F238E27FC236}">
                  <a16:creationId xmlns:a16="http://schemas.microsoft.com/office/drawing/2014/main" id="{91276301-8904-58B0-467F-A5562ECEEDF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22" name="Group 121">
            <a:extLst>
              <a:ext uri="{FF2B5EF4-FFF2-40B4-BE49-F238E27FC236}">
                <a16:creationId xmlns:a16="http://schemas.microsoft.com/office/drawing/2014/main" id="{BA1F0102-71D0-4852-B306-2B98EF319044}"/>
              </a:ext>
            </a:extLst>
          </p:cNvPr>
          <p:cNvGrpSpPr/>
          <p:nvPr/>
        </p:nvGrpSpPr>
        <p:grpSpPr>
          <a:xfrm>
            <a:off x="8636326" y="3490669"/>
            <a:ext cx="621090" cy="461665"/>
            <a:chOff x="2975262" y="3349854"/>
            <a:chExt cx="621090" cy="461665"/>
          </a:xfrm>
        </p:grpSpPr>
        <p:pic>
          <p:nvPicPr>
            <p:cNvPr id="123" name="Picture 122" descr="Shape, rectangle&#10;&#10;Description automatically generated">
              <a:extLst>
                <a:ext uri="{FF2B5EF4-FFF2-40B4-BE49-F238E27FC236}">
                  <a16:creationId xmlns:a16="http://schemas.microsoft.com/office/drawing/2014/main" id="{0C23AE9D-9D8F-678E-C5CA-98703100FD3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4" name="TextBox 123">
              <a:extLst>
                <a:ext uri="{FF2B5EF4-FFF2-40B4-BE49-F238E27FC236}">
                  <a16:creationId xmlns:a16="http://schemas.microsoft.com/office/drawing/2014/main" id="{FC63FE2D-93C0-60DE-3526-1A4CEBB155F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25" name="Group 124">
            <a:extLst>
              <a:ext uri="{FF2B5EF4-FFF2-40B4-BE49-F238E27FC236}">
                <a16:creationId xmlns:a16="http://schemas.microsoft.com/office/drawing/2014/main" id="{B99EA1BE-0513-034F-818C-663EC9404913}"/>
              </a:ext>
            </a:extLst>
          </p:cNvPr>
          <p:cNvGrpSpPr/>
          <p:nvPr/>
        </p:nvGrpSpPr>
        <p:grpSpPr>
          <a:xfrm>
            <a:off x="9162790" y="3490369"/>
            <a:ext cx="621090" cy="461665"/>
            <a:chOff x="2975262" y="3349854"/>
            <a:chExt cx="621090" cy="461665"/>
          </a:xfrm>
        </p:grpSpPr>
        <p:pic>
          <p:nvPicPr>
            <p:cNvPr id="126" name="Picture 125" descr="Shape, rectangle&#10;&#10;Description automatically generated">
              <a:extLst>
                <a:ext uri="{FF2B5EF4-FFF2-40B4-BE49-F238E27FC236}">
                  <a16:creationId xmlns:a16="http://schemas.microsoft.com/office/drawing/2014/main" id="{8EE7457F-2B77-6787-8E3A-8E73502DDD3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7" name="TextBox 126">
              <a:extLst>
                <a:ext uri="{FF2B5EF4-FFF2-40B4-BE49-F238E27FC236}">
                  <a16:creationId xmlns:a16="http://schemas.microsoft.com/office/drawing/2014/main" id="{59BFAEF4-EC11-223F-9FF6-14EF3AFF6D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28" name="Group 127">
            <a:extLst>
              <a:ext uri="{FF2B5EF4-FFF2-40B4-BE49-F238E27FC236}">
                <a16:creationId xmlns:a16="http://schemas.microsoft.com/office/drawing/2014/main" id="{EF20BA70-99CD-B3C7-72F4-E1A49DA00C84}"/>
              </a:ext>
            </a:extLst>
          </p:cNvPr>
          <p:cNvGrpSpPr/>
          <p:nvPr/>
        </p:nvGrpSpPr>
        <p:grpSpPr>
          <a:xfrm>
            <a:off x="9675264" y="3490369"/>
            <a:ext cx="621090" cy="461665"/>
            <a:chOff x="2975262" y="3349854"/>
            <a:chExt cx="621090" cy="461665"/>
          </a:xfrm>
        </p:grpSpPr>
        <p:pic>
          <p:nvPicPr>
            <p:cNvPr id="129" name="Picture 128" descr="Shape, rectangle&#10;&#10;Description automatically generated">
              <a:extLst>
                <a:ext uri="{FF2B5EF4-FFF2-40B4-BE49-F238E27FC236}">
                  <a16:creationId xmlns:a16="http://schemas.microsoft.com/office/drawing/2014/main" id="{4E6D5A5C-5F31-4E73-6360-76F0E571BD8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0" name="TextBox 129">
              <a:extLst>
                <a:ext uri="{FF2B5EF4-FFF2-40B4-BE49-F238E27FC236}">
                  <a16:creationId xmlns:a16="http://schemas.microsoft.com/office/drawing/2014/main" id="{6B9A7013-474E-781F-85E1-1708BA861D1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105461355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591129" y="3495303"/>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101554" y="3492445"/>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7599715" y="349530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8122666" y="349244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636326" y="349066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162790" y="349036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9675264" y="349036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187738" y="3488129"/>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40351362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2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411657" y="3538092"/>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922082" y="3535234"/>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7420243" y="353809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7943194" y="3535234"/>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935496" y="351534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1960" y="3515048"/>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9974434" y="351504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486908" y="3512808"/>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78177459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10" name="Group 9">
            <a:extLst>
              <a:ext uri="{FF2B5EF4-FFF2-40B4-BE49-F238E27FC236}">
                <a16:creationId xmlns:a16="http://schemas.microsoft.com/office/drawing/2014/main" id="{CF093324-AD5A-44B6-2A1D-C8BEC9229946}"/>
              </a:ext>
            </a:extLst>
          </p:cNvPr>
          <p:cNvGrpSpPr/>
          <p:nvPr/>
        </p:nvGrpSpPr>
        <p:grpSpPr>
          <a:xfrm>
            <a:off x="1122122" y="1890634"/>
            <a:ext cx="3061192" cy="3076731"/>
            <a:chOff x="1122122" y="1890634"/>
            <a:chExt cx="3061192" cy="3076731"/>
          </a:xfrm>
        </p:grpSpPr>
        <p:pic>
          <p:nvPicPr>
            <p:cNvPr id="2" name="Picture 1">
              <a:extLst>
                <a:ext uri="{FF2B5EF4-FFF2-40B4-BE49-F238E27FC236}">
                  <a16:creationId xmlns:a16="http://schemas.microsoft.com/office/drawing/2014/main" id="{FE008B74-622F-5B49-52EB-A10691F9AE05}"/>
                </a:ext>
              </a:extLst>
            </p:cNvPr>
            <p:cNvPicPr>
              <a:picLocks noChangeAspect="1"/>
            </p:cNvPicPr>
            <p:nvPr/>
          </p:nvPicPr>
          <p:blipFill rotWithShape="1">
            <a:blip r:embed="rId2"/>
            <a:srcRect l="3790" t="3514" r="2894" b="2698"/>
            <a:stretch/>
          </p:blipFill>
          <p:spPr>
            <a:xfrm>
              <a:off x="1122122" y="1890634"/>
              <a:ext cx="3061192" cy="3076731"/>
            </a:xfrm>
            <a:prstGeom prst="ellipse">
              <a:avLst/>
            </a:prstGeom>
          </p:spPr>
        </p:pic>
        <p:sp>
          <p:nvSpPr>
            <p:cNvPr id="3" name="Rectangle 2">
              <a:extLst>
                <a:ext uri="{FF2B5EF4-FFF2-40B4-BE49-F238E27FC236}">
                  <a16:creationId xmlns:a16="http://schemas.microsoft.com/office/drawing/2014/main" id="{20B0DA48-2B65-30A7-678B-5DE8136BE837}"/>
                </a:ext>
              </a:extLst>
            </p:cNvPr>
            <p:cNvSpPr/>
            <p:nvPr/>
          </p:nvSpPr>
          <p:spPr>
            <a:xfrm>
              <a:off x="1752471" y="2551836"/>
              <a:ext cx="1873577" cy="1754326"/>
            </a:xfrm>
            <a:prstGeom prst="rect">
              <a:avLst/>
            </a:prstGeom>
            <a:noFill/>
          </p:spPr>
          <p:txBody>
            <a:bodyPr wrap="square" lIns="91440" tIns="45720" rIns="91440" bIns="45720">
              <a:spAutoFit/>
            </a:bodyPr>
            <a:lstStyle/>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Khái</a:t>
              </a:r>
              <a:endParaRPr lang="en-US" sz="5400" b="1" dirty="0">
                <a:ln w="22225">
                  <a:solidFill>
                    <a:schemeClr val="accent2"/>
                  </a:solidFill>
                  <a:prstDash val="solid"/>
                </a:ln>
                <a:solidFill>
                  <a:schemeClr val="accent2">
                    <a:lumMod val="40000"/>
                    <a:lumOff val="60000"/>
                  </a:schemeClr>
                </a:solidFill>
                <a:latin typeface="Arial" panose="020B0604020202020204" pitchFamily="34" charset="0"/>
                <a:cs typeface="Arial" panose="020B0604020202020204" pitchFamily="34" charset="0"/>
              </a:endParaRPr>
            </a:p>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niệm</a:t>
              </a:r>
              <a:endPar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endParaRPr>
            </a:p>
          </p:txBody>
        </p:sp>
      </p:grpSp>
      <p:grpSp>
        <p:nvGrpSpPr>
          <p:cNvPr id="11" name="Group 10">
            <a:extLst>
              <a:ext uri="{FF2B5EF4-FFF2-40B4-BE49-F238E27FC236}">
                <a16:creationId xmlns:a16="http://schemas.microsoft.com/office/drawing/2014/main" id="{D6008735-D025-DC0C-0B74-93DA2D2D2A7C}"/>
              </a:ext>
            </a:extLst>
          </p:cNvPr>
          <p:cNvGrpSpPr/>
          <p:nvPr/>
        </p:nvGrpSpPr>
        <p:grpSpPr>
          <a:xfrm>
            <a:off x="5385988" y="761281"/>
            <a:ext cx="4406405" cy="1630880"/>
            <a:chOff x="5385988" y="761281"/>
            <a:chExt cx="4406405" cy="1630880"/>
          </a:xfrm>
        </p:grpSpPr>
        <p:pic>
          <p:nvPicPr>
            <p:cNvPr id="7" name="Picture 6">
              <a:extLst>
                <a:ext uri="{FF2B5EF4-FFF2-40B4-BE49-F238E27FC236}">
                  <a16:creationId xmlns:a16="http://schemas.microsoft.com/office/drawing/2014/main" id="{319974AB-51EF-2DA7-7114-C1B74AAC7130}"/>
                </a:ext>
              </a:extLst>
            </p:cNvPr>
            <p:cNvPicPr>
              <a:picLocks noChangeAspect="1"/>
            </p:cNvPicPr>
            <p:nvPr/>
          </p:nvPicPr>
          <p:blipFill rotWithShape="1">
            <a:blip r:embed="rId3"/>
            <a:srcRect r="805" b="7582"/>
            <a:stretch/>
          </p:blipFill>
          <p:spPr>
            <a:xfrm>
              <a:off x="5385988" y="761281"/>
              <a:ext cx="4406405" cy="1630880"/>
            </a:xfrm>
            <a:prstGeom prst="rect">
              <a:avLst/>
            </a:prstGeom>
          </p:spPr>
        </p:pic>
        <p:sp>
          <p:nvSpPr>
            <p:cNvPr id="4" name="TextBox 3">
              <a:extLst>
                <a:ext uri="{FF2B5EF4-FFF2-40B4-BE49-F238E27FC236}">
                  <a16:creationId xmlns:a16="http://schemas.microsoft.com/office/drawing/2014/main" id="{DB38BB1F-506D-DA38-6F31-5341F80F86E8}"/>
                </a:ext>
              </a:extLst>
            </p:cNvPr>
            <p:cNvSpPr txBox="1"/>
            <p:nvPr/>
          </p:nvSpPr>
          <p:spPr>
            <a:xfrm>
              <a:off x="5682343" y="1110343"/>
              <a:ext cx="3661162" cy="923330"/>
            </a:xfrm>
            <a:prstGeom prst="rect">
              <a:avLst/>
            </a:prstGeom>
            <a:noFill/>
          </p:spPr>
          <p:txBody>
            <a:bodyPr wrap="square" rtlCol="0">
              <a:spAutoFit/>
            </a:bodyPr>
            <a:lstStyle/>
            <a:p>
              <a:r>
                <a:rPr lang="en-VN" dirty="0">
                  <a:solidFill>
                    <a:schemeClr val="bg1"/>
                  </a:solidFill>
                  <a:latin typeface="Arial" panose="020B0604020202020204" pitchFamily="34" charset="0"/>
                  <a:cs typeface="Arial" panose="020B0604020202020204" pitchFamily="34" charset="0"/>
                </a:rPr>
                <a:t>Sắp xếp ngoại là 1 loại thuật toán toán sắp xếp dữ liệu theo thứ tự tăng (giảm) dần</a:t>
              </a:r>
            </a:p>
          </p:txBody>
        </p:sp>
      </p:grpSp>
      <p:grpSp>
        <p:nvGrpSpPr>
          <p:cNvPr id="13" name="Group 12">
            <a:extLst>
              <a:ext uri="{FF2B5EF4-FFF2-40B4-BE49-F238E27FC236}">
                <a16:creationId xmlns:a16="http://schemas.microsoft.com/office/drawing/2014/main" id="{077D8D4C-28D5-F777-14E3-65181C7F81FC}"/>
              </a:ext>
            </a:extLst>
          </p:cNvPr>
          <p:cNvGrpSpPr/>
          <p:nvPr/>
        </p:nvGrpSpPr>
        <p:grpSpPr>
          <a:xfrm>
            <a:off x="5385988" y="4335980"/>
            <a:ext cx="4406405" cy="1630880"/>
            <a:chOff x="5385988" y="4335980"/>
            <a:chExt cx="4406405" cy="1630880"/>
          </a:xfrm>
        </p:grpSpPr>
        <p:pic>
          <p:nvPicPr>
            <p:cNvPr id="9" name="Picture 8">
              <a:extLst>
                <a:ext uri="{FF2B5EF4-FFF2-40B4-BE49-F238E27FC236}">
                  <a16:creationId xmlns:a16="http://schemas.microsoft.com/office/drawing/2014/main" id="{E3EE43E2-A759-1E22-C794-1301A523D683}"/>
                </a:ext>
              </a:extLst>
            </p:cNvPr>
            <p:cNvPicPr>
              <a:picLocks noChangeAspect="1"/>
            </p:cNvPicPr>
            <p:nvPr/>
          </p:nvPicPr>
          <p:blipFill rotWithShape="1">
            <a:blip r:embed="rId3"/>
            <a:srcRect r="805" b="7582"/>
            <a:stretch/>
          </p:blipFill>
          <p:spPr>
            <a:xfrm>
              <a:off x="5385988" y="4335980"/>
              <a:ext cx="4406405" cy="1630880"/>
            </a:xfrm>
            <a:prstGeom prst="rect">
              <a:avLst/>
            </a:prstGeom>
          </p:spPr>
        </p:pic>
        <p:sp>
          <p:nvSpPr>
            <p:cNvPr id="5" name="TextBox 4">
              <a:extLst>
                <a:ext uri="{FF2B5EF4-FFF2-40B4-BE49-F238E27FC236}">
                  <a16:creationId xmlns:a16="http://schemas.microsoft.com/office/drawing/2014/main" id="{65DD98A1-20BE-B4A1-7286-B63973A29871}"/>
                </a:ext>
              </a:extLst>
            </p:cNvPr>
            <p:cNvSpPr txBox="1"/>
            <p:nvPr/>
          </p:nvSpPr>
          <p:spPr>
            <a:xfrm>
              <a:off x="5682343" y="4668827"/>
              <a:ext cx="2996144" cy="923330"/>
            </a:xfrm>
            <a:prstGeom prst="rect">
              <a:avLst/>
            </a:prstGeom>
            <a:noFill/>
          </p:spPr>
          <p:txBody>
            <a:bodyPr wrap="square" rtlCol="0">
              <a:spAutoFit/>
            </a:bodyPr>
            <a:lstStyle/>
            <a:p>
              <a:r>
                <a:rPr lang="en-VN" dirty="0">
                  <a:solidFill>
                    <a:schemeClr val="bg1"/>
                  </a:solidFill>
                  <a:latin typeface="Arial" panose="020B0604020202020204" pitchFamily="34" charset="0"/>
                  <a:cs typeface="Arial" panose="020B0604020202020204" pitchFamily="34" charset="0"/>
                </a:rPr>
                <a:t>Quá trình sắp xếp sẽ sử dụng thêm các bộ nhớ phụ như ổ dĩa cứng HDD, SSD</a:t>
              </a:r>
            </a:p>
          </p:txBody>
        </p:sp>
      </p:grpSp>
      <p:grpSp>
        <p:nvGrpSpPr>
          <p:cNvPr id="12" name="Group 11">
            <a:extLst>
              <a:ext uri="{FF2B5EF4-FFF2-40B4-BE49-F238E27FC236}">
                <a16:creationId xmlns:a16="http://schemas.microsoft.com/office/drawing/2014/main" id="{D0D08BE7-0539-E304-F835-7BD3C5858F23}"/>
              </a:ext>
            </a:extLst>
          </p:cNvPr>
          <p:cNvGrpSpPr/>
          <p:nvPr/>
        </p:nvGrpSpPr>
        <p:grpSpPr>
          <a:xfrm>
            <a:off x="5385988" y="2539699"/>
            <a:ext cx="4406405" cy="1630880"/>
            <a:chOff x="5385988" y="2539699"/>
            <a:chExt cx="4406405" cy="1630880"/>
          </a:xfrm>
        </p:grpSpPr>
        <p:pic>
          <p:nvPicPr>
            <p:cNvPr id="8" name="Picture 7">
              <a:extLst>
                <a:ext uri="{FF2B5EF4-FFF2-40B4-BE49-F238E27FC236}">
                  <a16:creationId xmlns:a16="http://schemas.microsoft.com/office/drawing/2014/main" id="{9B645314-5DBA-A888-130B-7F8C036202BA}"/>
                </a:ext>
              </a:extLst>
            </p:cNvPr>
            <p:cNvPicPr>
              <a:picLocks noChangeAspect="1"/>
            </p:cNvPicPr>
            <p:nvPr/>
          </p:nvPicPr>
          <p:blipFill rotWithShape="1">
            <a:blip r:embed="rId3"/>
            <a:srcRect r="805" b="7582"/>
            <a:stretch/>
          </p:blipFill>
          <p:spPr>
            <a:xfrm>
              <a:off x="5385988" y="2539699"/>
              <a:ext cx="4406405" cy="1630880"/>
            </a:xfrm>
            <a:prstGeom prst="rect">
              <a:avLst/>
            </a:prstGeom>
          </p:spPr>
        </p:pic>
        <p:sp>
          <p:nvSpPr>
            <p:cNvPr id="6" name="TextBox 5">
              <a:extLst>
                <a:ext uri="{FF2B5EF4-FFF2-40B4-BE49-F238E27FC236}">
                  <a16:creationId xmlns:a16="http://schemas.microsoft.com/office/drawing/2014/main" id="{DAF6D7F7-C781-E65B-EED5-5B92461FED80}"/>
                </a:ext>
              </a:extLst>
            </p:cNvPr>
            <p:cNvSpPr txBox="1"/>
            <p:nvPr/>
          </p:nvSpPr>
          <p:spPr>
            <a:xfrm>
              <a:off x="5682342" y="2754975"/>
              <a:ext cx="3941998" cy="1200329"/>
            </a:xfrm>
            <a:prstGeom prst="rect">
              <a:avLst/>
            </a:prstGeom>
            <a:noFill/>
          </p:spPr>
          <p:txBody>
            <a:bodyPr wrap="square" rtlCol="0">
              <a:spAutoFit/>
            </a:bodyPr>
            <a:lstStyle/>
            <a:p>
              <a:r>
                <a:rPr lang="en-VN" dirty="0">
                  <a:solidFill>
                    <a:schemeClr val="bg1"/>
                  </a:solidFill>
                  <a:latin typeface="Arial" panose="020B0604020202020204" pitchFamily="34" charset="0"/>
                  <a:cs typeface="Arial" panose="020B0604020202020204" pitchFamily="34" charset="0"/>
                </a:rPr>
                <a:t>Sử dụng kỹ thuật chia để trị để chia nhỏ dữ liệu ra đưa vào bộ nhớ chính để sắp xếp sau đó ghi kết quả vào bộ nhớ ngoài</a:t>
              </a:r>
            </a:p>
          </p:txBody>
        </p:sp>
      </p:grpSp>
      <p:grpSp>
        <p:nvGrpSpPr>
          <p:cNvPr id="14" name="Group 13">
            <a:extLst>
              <a:ext uri="{FF2B5EF4-FFF2-40B4-BE49-F238E27FC236}">
                <a16:creationId xmlns:a16="http://schemas.microsoft.com/office/drawing/2014/main" id="{83C8F697-0071-8E1D-3244-8D5BE1D997AC}"/>
              </a:ext>
            </a:extLst>
          </p:cNvPr>
          <p:cNvGrpSpPr/>
          <p:nvPr/>
        </p:nvGrpSpPr>
        <p:grpSpPr>
          <a:xfrm>
            <a:off x="2166493" y="-1207620"/>
            <a:ext cx="7859013" cy="1092200"/>
            <a:chOff x="2166492" y="759924"/>
            <a:chExt cx="7859013" cy="1092200"/>
          </a:xfrm>
        </p:grpSpPr>
        <p:pic>
          <p:nvPicPr>
            <p:cNvPr id="15" name="Picture 14" descr="Shape&#10;&#10;Description automatically generated">
              <a:extLst>
                <a:ext uri="{FF2B5EF4-FFF2-40B4-BE49-F238E27FC236}">
                  <a16:creationId xmlns:a16="http://schemas.microsoft.com/office/drawing/2014/main" id="{7B2B55A0-1254-ABBC-1659-13E322C7ECFD}"/>
                </a:ext>
              </a:extLst>
            </p:cNvPr>
            <p:cNvPicPr>
              <a:picLocks noChangeAspect="1"/>
            </p:cNvPicPr>
            <p:nvPr/>
          </p:nvPicPr>
          <p:blipFill>
            <a:blip r:embed="rId4"/>
            <a:stretch>
              <a:fillRect/>
            </a:stretch>
          </p:blipFill>
          <p:spPr>
            <a:xfrm>
              <a:off x="2166492" y="759924"/>
              <a:ext cx="7859013" cy="1092200"/>
            </a:xfrm>
            <a:prstGeom prst="rect">
              <a:avLst/>
            </a:prstGeom>
          </p:spPr>
        </p:pic>
        <p:sp>
          <p:nvSpPr>
            <p:cNvPr id="16" name="TextBox 15">
              <a:extLst>
                <a:ext uri="{FF2B5EF4-FFF2-40B4-BE49-F238E27FC236}">
                  <a16:creationId xmlns:a16="http://schemas.microsoft.com/office/drawing/2014/main" id="{8A1BFC7D-53BD-7ACF-F801-65BF735B85D0}"/>
                </a:ext>
              </a:extLst>
            </p:cNvPr>
            <p:cNvSpPr txBox="1"/>
            <p:nvPr/>
          </p:nvSpPr>
          <p:spPr>
            <a:xfrm>
              <a:off x="2466754" y="912518"/>
              <a:ext cx="7293934" cy="830997"/>
            </a:xfrm>
            <a:prstGeom prst="rect">
              <a:avLst/>
            </a:prstGeom>
            <a:noFill/>
          </p:spPr>
          <p:txBody>
            <a:bodyPr wrap="square" rtlCol="0">
              <a:spAutoFit/>
            </a:bodyPr>
            <a:lstStyle/>
            <a:p>
              <a:pPr algn="ctr"/>
              <a:r>
                <a:rPr lang="en-VN" sz="4800" b="1" dirty="0">
                  <a:latin typeface="Snell Roundhand" panose="02000603080000090004" pitchFamily="2" charset="77"/>
                  <a:cs typeface="APPLE CHANCERY" panose="03020702040506060504" pitchFamily="66" charset="-79"/>
                </a:rPr>
                <a:t>So sánh với Internal Sort</a:t>
              </a:r>
            </a:p>
          </p:txBody>
        </p:sp>
      </p:grpSp>
    </p:spTree>
    <p:extLst>
      <p:ext uri="{BB962C8B-B14F-4D97-AF65-F5344CB8AC3E}">
        <p14:creationId xmlns:p14="http://schemas.microsoft.com/office/powerpoint/2010/main" val="5024607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2088151" y="1740369"/>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1406393" y="3388588"/>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4273360" y="275023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963334" y="1231985"/>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4" name="Rectangle 3">
            <a:extLst>
              <a:ext uri="{FF2B5EF4-FFF2-40B4-BE49-F238E27FC236}">
                <a16:creationId xmlns:a16="http://schemas.microsoft.com/office/drawing/2014/main" id="{A7BE7C28-0F1B-7290-37D2-D43E71920B16}"/>
              </a:ext>
            </a:extLst>
          </p:cNvPr>
          <p:cNvSpPr/>
          <p:nvPr/>
        </p:nvSpPr>
        <p:spPr>
          <a:xfrm>
            <a:off x="0" y="8066448"/>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
        <p:nvSpPr>
          <p:cNvPr id="3" name="Rectangle 2">
            <a:extLst>
              <a:ext uri="{FF2B5EF4-FFF2-40B4-BE49-F238E27FC236}">
                <a16:creationId xmlns:a16="http://schemas.microsoft.com/office/drawing/2014/main" id="{F8FA3A99-D4B2-F09A-8EDD-11E89EF7DC6E}"/>
              </a:ext>
            </a:extLst>
          </p:cNvPr>
          <p:cNvSpPr/>
          <p:nvPr/>
        </p:nvSpPr>
        <p:spPr>
          <a:xfrm>
            <a:off x="-618566" y="-681708"/>
            <a:ext cx="13616109" cy="8160194"/>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242E6464-BCF2-7267-5E80-B0F27908EBA1}"/>
              </a:ext>
            </a:extLst>
          </p:cNvPr>
          <p:cNvSpPr/>
          <p:nvPr/>
        </p:nvSpPr>
        <p:spPr>
          <a:xfrm>
            <a:off x="1962330" y="6945517"/>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201400913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216756" y="3519673"/>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727181" y="3516815"/>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7561109" y="354589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8084060" y="3543038"/>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850758" y="352547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377222" y="352517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42771" y="3527417"/>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555245"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79396882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087559" y="3514462"/>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825836" y="3527698"/>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7505265" y="3534088"/>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8195687" y="354299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21142536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515291" y="5264947"/>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825836" y="3527698"/>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7505265" y="3534088"/>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8195687" y="354299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37349141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515291" y="5264947"/>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999705" y="5264328"/>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7505265" y="3534088"/>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8195687" y="354299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22493660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291380" y="357219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775794"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7505265" y="3534088"/>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8195687" y="354299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84343649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291380" y="357219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775794"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7621292" y="5264947"/>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8195687" y="354299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782125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291380" y="357219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775794"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7621292" y="5264947"/>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8105706" y="5273858"/>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52404586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291380" y="357219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775794"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7621559" y="356266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8105973" y="357157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96945975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291380" y="357219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775794"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864861" y="5479419"/>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8105973" y="357157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61672595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6291380" y="357219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775794"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864861" y="5479419"/>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7396884" y="5488330"/>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40349363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2088151" y="1740369"/>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1406393" y="3388588"/>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4273360" y="275023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963334" y="1231985"/>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4" name="Rectangle 3">
            <a:extLst>
              <a:ext uri="{FF2B5EF4-FFF2-40B4-BE49-F238E27FC236}">
                <a16:creationId xmlns:a16="http://schemas.microsoft.com/office/drawing/2014/main" id="{A7BE7C28-0F1B-7290-37D2-D43E71920B16}"/>
              </a:ext>
            </a:extLst>
          </p:cNvPr>
          <p:cNvSpPr/>
          <p:nvPr/>
        </p:nvSpPr>
        <p:spPr>
          <a:xfrm>
            <a:off x="0" y="8066448"/>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
        <p:nvSpPr>
          <p:cNvPr id="8" name="Rectangle 7">
            <a:extLst>
              <a:ext uri="{FF2B5EF4-FFF2-40B4-BE49-F238E27FC236}">
                <a16:creationId xmlns:a16="http://schemas.microsoft.com/office/drawing/2014/main" id="{29E74FB3-AFA5-D8DD-520D-0732768A860C}"/>
              </a:ext>
            </a:extLst>
          </p:cNvPr>
          <p:cNvSpPr/>
          <p:nvPr/>
        </p:nvSpPr>
        <p:spPr>
          <a:xfrm>
            <a:off x="1201272" y="1093076"/>
            <a:ext cx="4768740" cy="403473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7" name="Rectangle 26">
            <a:extLst>
              <a:ext uri="{FF2B5EF4-FFF2-40B4-BE49-F238E27FC236}">
                <a16:creationId xmlns:a16="http://schemas.microsoft.com/office/drawing/2014/main" id="{19FA2EC0-C2E4-6661-7FEA-A724789C0EE5}"/>
              </a:ext>
            </a:extLst>
          </p:cNvPr>
          <p:cNvSpPr/>
          <p:nvPr/>
        </p:nvSpPr>
        <p:spPr>
          <a:xfrm>
            <a:off x="1962330" y="5148377"/>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220668619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923294" y="548832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6775794"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864861" y="5479419"/>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7396884" y="5488330"/>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35796953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923294" y="5488329"/>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8443501" y="549724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864861" y="5479419"/>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7396884" y="5488330"/>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89657515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98213" y="3536988"/>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72966488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889780" y="543641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63260" y="35429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91330310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889780" y="543641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374194" y="5445330"/>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45022556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927053" y="3609066"/>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11467" y="361797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65068" y="3542998"/>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55548084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927053" y="3609066"/>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11467" y="361797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98820" y="5591800"/>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2391" y="352517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13998240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927053" y="3609066"/>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11467" y="361797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098820" y="5591800"/>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583234" y="5590314"/>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7072124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927053" y="3609066"/>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11467" y="361797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114233" y="3610552"/>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598647" y="3609066"/>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89660312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9148532" y="571495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411467" y="361797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114233" y="3610552"/>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598647" y="3609066"/>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71677663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2088151" y="1740369"/>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9909" y="5089741"/>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4273360" y="275023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963334" y="1231985"/>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375135259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9148532" y="571495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632946" y="571704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114233" y="3610552"/>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598647" y="3609066"/>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07467583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9148532" y="571495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632946" y="571704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142153" y="572553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598647" y="3609066"/>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42742562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9148532" y="571495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632946" y="571704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10142153" y="572553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651360" y="5732363"/>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90375446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283579" y="355375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7E3E54F5-E732-0301-02BA-F4176F15906D}"/>
              </a:ext>
            </a:extLst>
          </p:cNvPr>
          <p:cNvGrpSpPr/>
          <p:nvPr/>
        </p:nvGrpSpPr>
        <p:grpSpPr>
          <a:xfrm>
            <a:off x="8730606" y="3564037"/>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9A6EA259-A73B-9855-122F-D89C70D06C3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E10E6156-2C3B-0B24-881C-9BF9A510A61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65" name="Group 64">
            <a:extLst>
              <a:ext uri="{FF2B5EF4-FFF2-40B4-BE49-F238E27FC236}">
                <a16:creationId xmlns:a16="http://schemas.microsoft.com/office/drawing/2014/main" id="{8B2CC65B-DF5B-D533-A7D2-6CDEBC5C4152}"/>
              </a:ext>
            </a:extLst>
          </p:cNvPr>
          <p:cNvGrpSpPr/>
          <p:nvPr/>
        </p:nvGrpSpPr>
        <p:grpSpPr>
          <a:xfrm>
            <a:off x="9215020" y="356612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EAECFD19-B1F9-20E1-86AF-ACFE5111266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32F0AE9B-26CE-74E8-EE40-2BCDA9BD5F2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8" name="Group 67">
            <a:extLst>
              <a:ext uri="{FF2B5EF4-FFF2-40B4-BE49-F238E27FC236}">
                <a16:creationId xmlns:a16="http://schemas.microsoft.com/office/drawing/2014/main" id="{FE948670-D50B-1649-6CD9-13A7A24ED373}"/>
              </a:ext>
            </a:extLst>
          </p:cNvPr>
          <p:cNvGrpSpPr/>
          <p:nvPr/>
        </p:nvGrpSpPr>
        <p:grpSpPr>
          <a:xfrm>
            <a:off x="9724227" y="3574619"/>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ABC6B382-D930-2888-6D78-C700438E0BE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996FB448-228E-700B-0B0D-7BF28DCE4D6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1" name="Group 70">
            <a:extLst>
              <a:ext uri="{FF2B5EF4-FFF2-40B4-BE49-F238E27FC236}">
                <a16:creationId xmlns:a16="http://schemas.microsoft.com/office/drawing/2014/main" id="{99483F71-E660-487C-3998-7A73467608C1}"/>
              </a:ext>
            </a:extLst>
          </p:cNvPr>
          <p:cNvGrpSpPr/>
          <p:nvPr/>
        </p:nvGrpSpPr>
        <p:grpSpPr>
          <a:xfrm>
            <a:off x="10233434" y="3581443"/>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73FB24C4-D56D-B129-ED09-384A6BE916C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A4368AB7-B58B-1B47-CA5F-ABC5865F8B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403066772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6787892" y="3562667"/>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30606" y="356403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215020" y="356612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9724227" y="3574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233434" y="3581443"/>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04D8ED75-197B-2BCB-65A2-1D4562268650}"/>
              </a:ext>
            </a:extLst>
          </p:cNvPr>
          <p:cNvGrpSpPr/>
          <p:nvPr/>
        </p:nvGrpSpPr>
        <p:grpSpPr>
          <a:xfrm>
            <a:off x="6593129" y="522662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39D0A4A8-BDF6-8457-097B-A52570AE602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24F0CDEE-CAE6-74C1-7801-F2753852D5B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228228095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8730606" y="356403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215020" y="356612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9724227" y="3574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233434" y="3581443"/>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04D8ED75-197B-2BCB-65A2-1D4562268650}"/>
              </a:ext>
            </a:extLst>
          </p:cNvPr>
          <p:cNvGrpSpPr/>
          <p:nvPr/>
        </p:nvGrpSpPr>
        <p:grpSpPr>
          <a:xfrm>
            <a:off x="6593129" y="522662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39D0A4A8-BDF6-8457-097B-A52570AE602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24F0CDEE-CAE6-74C1-7801-F2753852D5B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C55CEBC9-7C22-AA2F-47B9-E00CED47EC83}"/>
              </a:ext>
            </a:extLst>
          </p:cNvPr>
          <p:cNvGrpSpPr/>
          <p:nvPr/>
        </p:nvGrpSpPr>
        <p:grpSpPr>
          <a:xfrm>
            <a:off x="7116080" y="522376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752B8486-4CB4-B04F-F65C-38F1114DD25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A98F74A-DB91-EB83-6576-74B3DE0A482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311627136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9215020" y="3566124"/>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9724227" y="3574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233434" y="3581443"/>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04D8ED75-197B-2BCB-65A2-1D4562268650}"/>
              </a:ext>
            </a:extLst>
          </p:cNvPr>
          <p:cNvGrpSpPr/>
          <p:nvPr/>
        </p:nvGrpSpPr>
        <p:grpSpPr>
          <a:xfrm>
            <a:off x="6593129" y="522662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39D0A4A8-BDF6-8457-097B-A52570AE602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24F0CDEE-CAE6-74C1-7801-F2753852D5B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C55CEBC9-7C22-AA2F-47B9-E00CED47EC83}"/>
              </a:ext>
            </a:extLst>
          </p:cNvPr>
          <p:cNvGrpSpPr/>
          <p:nvPr/>
        </p:nvGrpSpPr>
        <p:grpSpPr>
          <a:xfrm>
            <a:off x="7116080" y="522376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752B8486-4CB4-B04F-F65C-38F1114DD25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A98F74A-DB91-EB83-6576-74B3DE0A482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7" name="Group 16">
            <a:extLst>
              <a:ext uri="{FF2B5EF4-FFF2-40B4-BE49-F238E27FC236}">
                <a16:creationId xmlns:a16="http://schemas.microsoft.com/office/drawing/2014/main" id="{26D785B4-4681-A6F3-C79C-0E7A3CCCF917}"/>
              </a:ext>
            </a:extLst>
          </p:cNvPr>
          <p:cNvGrpSpPr/>
          <p:nvPr/>
        </p:nvGrpSpPr>
        <p:grpSpPr>
          <a:xfrm>
            <a:off x="7629740" y="5221986"/>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FC4D60D3-25E1-F402-8726-CABC720C265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89B27DE4-AE3C-AC14-6516-84E5CE8B2EF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210881219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7286592" y="356266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9724227" y="3574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233434" y="3581443"/>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04D8ED75-197B-2BCB-65A2-1D4562268650}"/>
              </a:ext>
            </a:extLst>
          </p:cNvPr>
          <p:cNvGrpSpPr/>
          <p:nvPr/>
        </p:nvGrpSpPr>
        <p:grpSpPr>
          <a:xfrm>
            <a:off x="6593129" y="522662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39D0A4A8-BDF6-8457-097B-A52570AE602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24F0CDEE-CAE6-74C1-7801-F2753852D5B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C55CEBC9-7C22-AA2F-47B9-E00CED47EC83}"/>
              </a:ext>
            </a:extLst>
          </p:cNvPr>
          <p:cNvGrpSpPr/>
          <p:nvPr/>
        </p:nvGrpSpPr>
        <p:grpSpPr>
          <a:xfrm>
            <a:off x="7116080" y="522376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752B8486-4CB4-B04F-F65C-38F1114DD25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A98F74A-DB91-EB83-6576-74B3DE0A482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7" name="Group 16">
            <a:extLst>
              <a:ext uri="{FF2B5EF4-FFF2-40B4-BE49-F238E27FC236}">
                <a16:creationId xmlns:a16="http://schemas.microsoft.com/office/drawing/2014/main" id="{26D785B4-4681-A6F3-C79C-0E7A3CCCF917}"/>
              </a:ext>
            </a:extLst>
          </p:cNvPr>
          <p:cNvGrpSpPr/>
          <p:nvPr/>
        </p:nvGrpSpPr>
        <p:grpSpPr>
          <a:xfrm>
            <a:off x="7629740" y="5221986"/>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FC4D60D3-25E1-F402-8726-CABC720C265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89B27DE4-AE3C-AC14-6516-84E5CE8B2EF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132065DE-D34C-C87B-0DEF-71D97B640B31}"/>
              </a:ext>
            </a:extLst>
          </p:cNvPr>
          <p:cNvGrpSpPr/>
          <p:nvPr/>
        </p:nvGrpSpPr>
        <p:grpSpPr>
          <a:xfrm>
            <a:off x="8156204" y="5221686"/>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4C74225E-D53F-CE29-4B2D-647E9841783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1B95C57B-5FC3-CBA6-C3B3-8B2800B580E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323206453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9724227" y="357461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233434" y="3581443"/>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04D8ED75-197B-2BCB-65A2-1D4562268650}"/>
              </a:ext>
            </a:extLst>
          </p:cNvPr>
          <p:cNvGrpSpPr/>
          <p:nvPr/>
        </p:nvGrpSpPr>
        <p:grpSpPr>
          <a:xfrm>
            <a:off x="6593129" y="522662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39D0A4A8-BDF6-8457-097B-A52570AE602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24F0CDEE-CAE6-74C1-7801-F2753852D5B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C55CEBC9-7C22-AA2F-47B9-E00CED47EC83}"/>
              </a:ext>
            </a:extLst>
          </p:cNvPr>
          <p:cNvGrpSpPr/>
          <p:nvPr/>
        </p:nvGrpSpPr>
        <p:grpSpPr>
          <a:xfrm>
            <a:off x="7116080" y="522376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752B8486-4CB4-B04F-F65C-38F1114DD25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A98F74A-DB91-EB83-6576-74B3DE0A482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7" name="Group 16">
            <a:extLst>
              <a:ext uri="{FF2B5EF4-FFF2-40B4-BE49-F238E27FC236}">
                <a16:creationId xmlns:a16="http://schemas.microsoft.com/office/drawing/2014/main" id="{26D785B4-4681-A6F3-C79C-0E7A3CCCF917}"/>
              </a:ext>
            </a:extLst>
          </p:cNvPr>
          <p:cNvGrpSpPr/>
          <p:nvPr/>
        </p:nvGrpSpPr>
        <p:grpSpPr>
          <a:xfrm>
            <a:off x="7629740" y="5221986"/>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FC4D60D3-25E1-F402-8726-CABC720C265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89B27DE4-AE3C-AC14-6516-84E5CE8B2EF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132065DE-D34C-C87B-0DEF-71D97B640B31}"/>
              </a:ext>
            </a:extLst>
          </p:cNvPr>
          <p:cNvGrpSpPr/>
          <p:nvPr/>
        </p:nvGrpSpPr>
        <p:grpSpPr>
          <a:xfrm>
            <a:off x="8156204" y="5221686"/>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4C74225E-D53F-CE29-4B2D-647E9841783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1B95C57B-5FC3-CBA6-C3B3-8B2800B580E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3" name="Group 22">
            <a:extLst>
              <a:ext uri="{FF2B5EF4-FFF2-40B4-BE49-F238E27FC236}">
                <a16:creationId xmlns:a16="http://schemas.microsoft.com/office/drawing/2014/main" id="{19B90F17-F0C1-28DE-BFB7-8242660A4764}"/>
              </a:ext>
            </a:extLst>
          </p:cNvPr>
          <p:cNvGrpSpPr/>
          <p:nvPr/>
        </p:nvGrpSpPr>
        <p:grpSpPr>
          <a:xfrm>
            <a:off x="8666351" y="52305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E8A5C4B6-67F6-5756-D28E-4D5EA681E2A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42D6B031-F6FD-8141-98AC-DD97FD6AF6C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42575913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7779089" y="3571577"/>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233434" y="3581443"/>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04D8ED75-197B-2BCB-65A2-1D4562268650}"/>
              </a:ext>
            </a:extLst>
          </p:cNvPr>
          <p:cNvGrpSpPr/>
          <p:nvPr/>
        </p:nvGrpSpPr>
        <p:grpSpPr>
          <a:xfrm>
            <a:off x="6593129" y="522662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39D0A4A8-BDF6-8457-097B-A52570AE602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24F0CDEE-CAE6-74C1-7801-F2753852D5B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C55CEBC9-7C22-AA2F-47B9-E00CED47EC83}"/>
              </a:ext>
            </a:extLst>
          </p:cNvPr>
          <p:cNvGrpSpPr/>
          <p:nvPr/>
        </p:nvGrpSpPr>
        <p:grpSpPr>
          <a:xfrm>
            <a:off x="7116080" y="522376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752B8486-4CB4-B04F-F65C-38F1114DD25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A98F74A-DB91-EB83-6576-74B3DE0A482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7" name="Group 16">
            <a:extLst>
              <a:ext uri="{FF2B5EF4-FFF2-40B4-BE49-F238E27FC236}">
                <a16:creationId xmlns:a16="http://schemas.microsoft.com/office/drawing/2014/main" id="{26D785B4-4681-A6F3-C79C-0E7A3CCCF917}"/>
              </a:ext>
            </a:extLst>
          </p:cNvPr>
          <p:cNvGrpSpPr/>
          <p:nvPr/>
        </p:nvGrpSpPr>
        <p:grpSpPr>
          <a:xfrm>
            <a:off x="7629740" y="5221986"/>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FC4D60D3-25E1-F402-8726-CABC720C265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89B27DE4-AE3C-AC14-6516-84E5CE8B2EF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132065DE-D34C-C87B-0DEF-71D97B640B31}"/>
              </a:ext>
            </a:extLst>
          </p:cNvPr>
          <p:cNvGrpSpPr/>
          <p:nvPr/>
        </p:nvGrpSpPr>
        <p:grpSpPr>
          <a:xfrm>
            <a:off x="8156204" y="5221686"/>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4C74225E-D53F-CE29-4B2D-647E9841783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1B95C57B-5FC3-CBA6-C3B3-8B2800B580E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3" name="Group 22">
            <a:extLst>
              <a:ext uri="{FF2B5EF4-FFF2-40B4-BE49-F238E27FC236}">
                <a16:creationId xmlns:a16="http://schemas.microsoft.com/office/drawing/2014/main" id="{8CB14746-B8FE-66BB-0903-B45C35DFEED3}"/>
              </a:ext>
            </a:extLst>
          </p:cNvPr>
          <p:cNvGrpSpPr/>
          <p:nvPr/>
        </p:nvGrpSpPr>
        <p:grpSpPr>
          <a:xfrm>
            <a:off x="8666351" y="52305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33BB065C-1CD5-380C-ABDC-75389792E63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1A1428C0-8F45-1310-8C97-D44139C6D1A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8" name="Group 37">
            <a:extLst>
              <a:ext uri="{FF2B5EF4-FFF2-40B4-BE49-F238E27FC236}">
                <a16:creationId xmlns:a16="http://schemas.microsoft.com/office/drawing/2014/main" id="{55864E32-127E-1022-ACE8-C8F69FD0D305}"/>
              </a:ext>
            </a:extLst>
          </p:cNvPr>
          <p:cNvGrpSpPr/>
          <p:nvPr/>
        </p:nvGrpSpPr>
        <p:grpSpPr>
          <a:xfrm>
            <a:off x="9176498" y="522168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A3C1CC2E-DD1B-E059-394C-E6EADA15A9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AB966E94-D025-729A-09AA-508F331C7D1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29956158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2088151" y="1740369"/>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9909" y="5089741"/>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23236" y="4443889"/>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963334" y="1231985"/>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90481277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dirty="0"/>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233434" y="3581443"/>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04D8ED75-197B-2BCB-65A2-1D4562268650}"/>
              </a:ext>
            </a:extLst>
          </p:cNvPr>
          <p:cNvGrpSpPr/>
          <p:nvPr/>
        </p:nvGrpSpPr>
        <p:grpSpPr>
          <a:xfrm>
            <a:off x="6593129" y="522662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39D0A4A8-BDF6-8457-097B-A52570AE602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24F0CDEE-CAE6-74C1-7801-F2753852D5B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C55CEBC9-7C22-AA2F-47B9-E00CED47EC83}"/>
              </a:ext>
            </a:extLst>
          </p:cNvPr>
          <p:cNvGrpSpPr/>
          <p:nvPr/>
        </p:nvGrpSpPr>
        <p:grpSpPr>
          <a:xfrm>
            <a:off x="7116080" y="522376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752B8486-4CB4-B04F-F65C-38F1114DD25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7A98F74A-DB91-EB83-6576-74B3DE0A482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7" name="Group 16">
            <a:extLst>
              <a:ext uri="{FF2B5EF4-FFF2-40B4-BE49-F238E27FC236}">
                <a16:creationId xmlns:a16="http://schemas.microsoft.com/office/drawing/2014/main" id="{26D785B4-4681-A6F3-C79C-0E7A3CCCF917}"/>
              </a:ext>
            </a:extLst>
          </p:cNvPr>
          <p:cNvGrpSpPr/>
          <p:nvPr/>
        </p:nvGrpSpPr>
        <p:grpSpPr>
          <a:xfrm>
            <a:off x="7629740" y="5221986"/>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FC4D60D3-25E1-F402-8726-CABC720C265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89B27DE4-AE3C-AC14-6516-84E5CE8B2EF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132065DE-D34C-C87B-0DEF-71D97B640B31}"/>
              </a:ext>
            </a:extLst>
          </p:cNvPr>
          <p:cNvGrpSpPr/>
          <p:nvPr/>
        </p:nvGrpSpPr>
        <p:grpSpPr>
          <a:xfrm>
            <a:off x="8156204" y="5221686"/>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4C74225E-D53F-CE29-4B2D-647E9841783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1B95C57B-5FC3-CBA6-C3B3-8B2800B580E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3" name="Group 22">
            <a:extLst>
              <a:ext uri="{FF2B5EF4-FFF2-40B4-BE49-F238E27FC236}">
                <a16:creationId xmlns:a16="http://schemas.microsoft.com/office/drawing/2014/main" id="{8CB14746-B8FE-66BB-0903-B45C35DFEED3}"/>
              </a:ext>
            </a:extLst>
          </p:cNvPr>
          <p:cNvGrpSpPr/>
          <p:nvPr/>
        </p:nvGrpSpPr>
        <p:grpSpPr>
          <a:xfrm>
            <a:off x="8666351" y="523059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33BB065C-1CD5-380C-ABDC-75389792E63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1A1428C0-8F45-1310-8C97-D44139C6D1A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8" name="Group 37">
            <a:extLst>
              <a:ext uri="{FF2B5EF4-FFF2-40B4-BE49-F238E27FC236}">
                <a16:creationId xmlns:a16="http://schemas.microsoft.com/office/drawing/2014/main" id="{55864E32-127E-1022-ACE8-C8F69FD0D305}"/>
              </a:ext>
            </a:extLst>
          </p:cNvPr>
          <p:cNvGrpSpPr/>
          <p:nvPr/>
        </p:nvGrpSpPr>
        <p:grpSpPr>
          <a:xfrm>
            <a:off x="9176498" y="522168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A3C1CC2E-DD1B-E059-394C-E6EADA15A9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AB966E94-D025-729A-09AA-508F331C7D1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8" name="Group 7">
            <a:extLst>
              <a:ext uri="{FF2B5EF4-FFF2-40B4-BE49-F238E27FC236}">
                <a16:creationId xmlns:a16="http://schemas.microsoft.com/office/drawing/2014/main" id="{E9BE01B2-2A4C-EEC6-3EC1-0187FD4EA5E0}"/>
              </a:ext>
            </a:extLst>
          </p:cNvPr>
          <p:cNvGrpSpPr/>
          <p:nvPr/>
        </p:nvGrpSpPr>
        <p:grpSpPr>
          <a:xfrm>
            <a:off x="9693180" y="5212775"/>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D46C50A6-18D5-17FA-4EFD-7B9194306E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54402974-46A9-E96F-0FBA-65751534F4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151916976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8666351" y="5230597"/>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9693180" y="5212775"/>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6593129" y="5226620"/>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7116080" y="5223762"/>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7629740" y="5221986"/>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8156204" y="5221686"/>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9176498" y="5221686"/>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10216131" y="5221686"/>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12009077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3109055" y="5883740"/>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4135884" y="5865918"/>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1035833" y="587976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1558784" y="587690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2072444" y="587512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2598908" y="587482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619202" y="587482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4658835" y="5874829"/>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2004262" y="3903394"/>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89930737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3109055" y="5883740"/>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4135884" y="5865918"/>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1035833" y="587976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1558784" y="587690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2072444" y="587512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2598908" y="587482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619202" y="587482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4658835" y="5874829"/>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8357205" y="4292297"/>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401905525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7D76FCCF-FA9F-8ADA-E081-8CBC1CEB049A}"/>
              </a:ext>
            </a:extLst>
          </p:cNvPr>
          <p:cNvGrpSpPr/>
          <p:nvPr/>
        </p:nvGrpSpPr>
        <p:grpSpPr>
          <a:xfrm>
            <a:off x="3109055" y="5883740"/>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4135884" y="5865918"/>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1035833" y="587976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1558784" y="587690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2072444" y="587512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2598908" y="587482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619202" y="587482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4658835" y="5874829"/>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5171953" y="5871550"/>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84938741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8" name="Group 7">
            <a:extLst>
              <a:ext uri="{FF2B5EF4-FFF2-40B4-BE49-F238E27FC236}">
                <a16:creationId xmlns:a16="http://schemas.microsoft.com/office/drawing/2014/main" id="{7D76FCCF-FA9F-8ADA-E081-8CBC1CEB049A}"/>
              </a:ext>
            </a:extLst>
          </p:cNvPr>
          <p:cNvGrpSpPr/>
          <p:nvPr/>
        </p:nvGrpSpPr>
        <p:grpSpPr>
          <a:xfrm>
            <a:off x="3109055" y="5883740"/>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392EB31B-AA75-13F5-ADEE-C6123413D83C}"/>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4975DA29-6611-9228-5CA8-B9E06222DA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E9BE5FAB-C8BF-FC3B-0B54-E265668545C7}"/>
              </a:ext>
            </a:extLst>
          </p:cNvPr>
          <p:cNvGrpSpPr/>
          <p:nvPr/>
        </p:nvGrpSpPr>
        <p:grpSpPr>
          <a:xfrm>
            <a:off x="4135884" y="5865918"/>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8779C03D-E9F9-AED3-69BA-64D83942C5FF}"/>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4C2AA52C-9550-6CB0-A77F-E27C49A6566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28BAB4FB-E802-FFAC-85C8-15973846AAD3}"/>
              </a:ext>
            </a:extLst>
          </p:cNvPr>
          <p:cNvGrpSpPr/>
          <p:nvPr/>
        </p:nvGrpSpPr>
        <p:grpSpPr>
          <a:xfrm>
            <a:off x="1035833" y="5879763"/>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3D6D1BE0-B643-D80E-2A2B-3103B716BDF4}"/>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48245A74-64AB-FF8E-2001-39DCD3F2334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82EA7C98-711F-8E36-06F7-FD04B5601654}"/>
              </a:ext>
            </a:extLst>
          </p:cNvPr>
          <p:cNvGrpSpPr/>
          <p:nvPr/>
        </p:nvGrpSpPr>
        <p:grpSpPr>
          <a:xfrm>
            <a:off x="1558784" y="5876905"/>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0FB53F57-825D-D7F8-2B6A-EA02EF6A9718}"/>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6867B62B-154A-8053-83FB-AB1E1853B7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ACB281A3-DAA6-8CB4-57A2-DD1EFF6F545F}"/>
              </a:ext>
            </a:extLst>
          </p:cNvPr>
          <p:cNvGrpSpPr/>
          <p:nvPr/>
        </p:nvGrpSpPr>
        <p:grpSpPr>
          <a:xfrm>
            <a:off x="2072444" y="587512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3276BD8-53C0-923B-0D53-2E503BF2A6BF}"/>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722DDE7C-15F6-7A54-6151-1946A333DD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EB05A4A-E938-C435-A89E-53608330A707}"/>
              </a:ext>
            </a:extLst>
          </p:cNvPr>
          <p:cNvGrpSpPr/>
          <p:nvPr/>
        </p:nvGrpSpPr>
        <p:grpSpPr>
          <a:xfrm>
            <a:off x="2598908" y="5874829"/>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1D1CE060-B3AA-B977-6CA5-5327C97D42A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84744DA9-BBD6-5F15-C062-7F59C82AFF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D333A445-942F-7108-9A50-39AC1918BBDA}"/>
              </a:ext>
            </a:extLst>
          </p:cNvPr>
          <p:cNvGrpSpPr/>
          <p:nvPr/>
        </p:nvGrpSpPr>
        <p:grpSpPr>
          <a:xfrm>
            <a:off x="3619202" y="587482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5690987-659A-24A4-6496-EF46F8CC66FA}"/>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B080AC7F-5BF3-9F46-2495-76AF059B9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DFF0EF98-0F0F-0E77-986E-DF58095CB82C}"/>
              </a:ext>
            </a:extLst>
          </p:cNvPr>
          <p:cNvGrpSpPr/>
          <p:nvPr/>
        </p:nvGrpSpPr>
        <p:grpSpPr>
          <a:xfrm>
            <a:off x="4658835" y="5874829"/>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253B3D24-1534-D784-C918-9DF56B7794C4}"/>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54250C24-895F-416E-DC89-86B6CF342C7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B318A94D-9792-6682-A5E1-75FD4C1E977A}"/>
              </a:ext>
            </a:extLst>
          </p:cNvPr>
          <p:cNvGrpSpPr/>
          <p:nvPr/>
        </p:nvGrpSpPr>
        <p:grpSpPr>
          <a:xfrm>
            <a:off x="5171953" y="5871550"/>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6856566-7549-E9B9-FA94-C9095AECE7F0}"/>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22A437A-B21A-2E45-AD46-9346CF463C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7174726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0">
        <p159:morph option="byChar"/>
      </p:transition>
    </mc:Choice>
    <mc:Fallback xmlns="">
      <p:transition>
        <p:fade/>
      </p:transition>
    </mc:Fallback>
  </mc:AlternateContent>
</p:sld>
</file>

<file path=ppt/slides/slide3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13491605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191E1BDE-6758-7B94-43FE-D1EFB2C68464}"/>
              </a:ext>
            </a:extLst>
          </p:cNvPr>
          <p:cNvGrpSpPr/>
          <p:nvPr/>
        </p:nvGrpSpPr>
        <p:grpSpPr>
          <a:xfrm>
            <a:off x="3060404" y="2900294"/>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90FCC52E-1F55-A8A3-A8B1-789FD68FD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35C43EF-13E0-FAD8-B545-D38192FF4D3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5884BBD4-D7C6-39F4-179C-00746C777126}"/>
              </a:ext>
            </a:extLst>
          </p:cNvPr>
          <p:cNvGrpSpPr/>
          <p:nvPr/>
        </p:nvGrpSpPr>
        <p:grpSpPr>
          <a:xfrm>
            <a:off x="4087233" y="2882472"/>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40AC9A68-9488-A4E2-7EFA-E611B275688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2642FC4B-5BC3-56F9-17AB-070DCE92AA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48F56B54-E12D-0872-227D-F83E96081A37}"/>
              </a:ext>
            </a:extLst>
          </p:cNvPr>
          <p:cNvGrpSpPr/>
          <p:nvPr/>
        </p:nvGrpSpPr>
        <p:grpSpPr>
          <a:xfrm>
            <a:off x="987182" y="2896317"/>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920A5947-13C4-E5B5-4731-B840C98F02D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9149CC89-D88D-C1CF-DBDD-DF58B4F0A36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2C4F38C-C9F4-ED60-DB8D-04610BDA42A9}"/>
              </a:ext>
            </a:extLst>
          </p:cNvPr>
          <p:cNvGrpSpPr/>
          <p:nvPr/>
        </p:nvGrpSpPr>
        <p:grpSpPr>
          <a:xfrm>
            <a:off x="1510133" y="289345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F3C8E0E2-6809-18CD-5550-870B201D7E2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D6D3E134-C423-DB96-71A7-672CBAF2455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DF2E9778-F31A-7333-9456-D6ADB53522D3}"/>
              </a:ext>
            </a:extLst>
          </p:cNvPr>
          <p:cNvGrpSpPr/>
          <p:nvPr/>
        </p:nvGrpSpPr>
        <p:grpSpPr>
          <a:xfrm>
            <a:off x="2023793" y="289168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3A44C679-936E-E395-D2A2-847E43B99A9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BDBB9AB4-6D9A-E3FB-CCF3-3ECA66FE9C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E524D4DD-F4C0-5D8D-6EEA-79475FE21C0F}"/>
              </a:ext>
            </a:extLst>
          </p:cNvPr>
          <p:cNvGrpSpPr/>
          <p:nvPr/>
        </p:nvGrpSpPr>
        <p:grpSpPr>
          <a:xfrm>
            <a:off x="2550257" y="289138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E1EBA5A3-CBA1-4332-5C40-6765294BC0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C9CAED31-AF13-1A19-2360-A1093ABEEDF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9BEDCC73-0AD3-782A-8B2C-B78A33BB679F}"/>
              </a:ext>
            </a:extLst>
          </p:cNvPr>
          <p:cNvGrpSpPr/>
          <p:nvPr/>
        </p:nvGrpSpPr>
        <p:grpSpPr>
          <a:xfrm>
            <a:off x="3570551" y="2891383"/>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2B5AB40C-A5AF-9046-EDB0-27618494595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C4189B31-8DE3-1C66-27EF-D8B8E1464F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294EC4D1-8FB6-CEC1-3BA5-A6A6AD39E422}"/>
              </a:ext>
            </a:extLst>
          </p:cNvPr>
          <p:cNvGrpSpPr/>
          <p:nvPr/>
        </p:nvGrpSpPr>
        <p:grpSpPr>
          <a:xfrm>
            <a:off x="4610184" y="2891383"/>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12DCE28-B994-72B9-792F-70F0B9B1DF7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94676BEF-7AF1-BDE8-EB8F-596EC4829C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404972117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p:tgtEl>
                                          <p:spTgt spid="14"/>
                                        </p:tgtEl>
                                        <p:attrNameLst>
                                          <p:attrName>ppt_y</p:attrName>
                                        </p:attrNameLst>
                                      </p:cBhvr>
                                      <p:tavLst>
                                        <p:tav tm="0">
                                          <p:val>
                                            <p:strVal val="#ppt_y+#ppt_h*1.125000"/>
                                          </p:val>
                                        </p:tav>
                                        <p:tav tm="100000">
                                          <p:val>
                                            <p:strVal val="#ppt_y"/>
                                          </p:val>
                                        </p:tav>
                                      </p:tavLst>
                                    </p:anim>
                                    <p:animEffect transition="in" filter="wipe(up)">
                                      <p:cBhvr>
                                        <p:cTn id="8" dur="500"/>
                                        <p:tgtEl>
                                          <p:spTgt spid="14"/>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500"/>
                                        <p:tgtEl>
                                          <p:spTgt spid="17"/>
                                        </p:tgtEl>
                                        <p:attrNameLst>
                                          <p:attrName>ppt_y</p:attrName>
                                        </p:attrNameLst>
                                      </p:cBhvr>
                                      <p:tavLst>
                                        <p:tav tm="0">
                                          <p:val>
                                            <p:strVal val="#ppt_y+#ppt_h*1.125000"/>
                                          </p:val>
                                        </p:tav>
                                        <p:tav tm="100000">
                                          <p:val>
                                            <p:strVal val="#ppt_y"/>
                                          </p:val>
                                        </p:tav>
                                      </p:tavLst>
                                    </p:anim>
                                    <p:animEffect transition="in" filter="wipe(up)">
                                      <p:cBhvr>
                                        <p:cTn id="13" dur="500"/>
                                        <p:tgtEl>
                                          <p:spTgt spid="17"/>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p:tgtEl>
                                          <p:spTgt spid="20"/>
                                        </p:tgtEl>
                                        <p:attrNameLst>
                                          <p:attrName>ppt_y</p:attrName>
                                        </p:attrNameLst>
                                      </p:cBhvr>
                                      <p:tavLst>
                                        <p:tav tm="0">
                                          <p:val>
                                            <p:strVal val="#ppt_y+#ppt_h*1.125000"/>
                                          </p:val>
                                        </p:tav>
                                        <p:tav tm="100000">
                                          <p:val>
                                            <p:strVal val="#ppt_y"/>
                                          </p:val>
                                        </p:tav>
                                      </p:tavLst>
                                    </p:anim>
                                    <p:animEffect transition="in" filter="wipe(up)">
                                      <p:cBhvr>
                                        <p:cTn id="18" dur="500"/>
                                        <p:tgtEl>
                                          <p:spTgt spid="20"/>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p:tgtEl>
                                          <p:spTgt spid="23"/>
                                        </p:tgtEl>
                                        <p:attrNameLst>
                                          <p:attrName>ppt_y</p:attrName>
                                        </p:attrNameLst>
                                      </p:cBhvr>
                                      <p:tavLst>
                                        <p:tav tm="0">
                                          <p:val>
                                            <p:strVal val="#ppt_y+#ppt_h*1.125000"/>
                                          </p:val>
                                        </p:tav>
                                        <p:tav tm="100000">
                                          <p:val>
                                            <p:strVal val="#ppt_y"/>
                                          </p:val>
                                        </p:tav>
                                      </p:tavLst>
                                    </p:anim>
                                    <p:animEffect transition="in" filter="wipe(up)">
                                      <p:cBhvr>
                                        <p:cTn id="23" dur="500"/>
                                        <p:tgtEl>
                                          <p:spTgt spid="23"/>
                                        </p:tgtEl>
                                      </p:cBhvr>
                                    </p:animEffect>
                                  </p:childTnLst>
                                </p:cTn>
                              </p:par>
                            </p:childTnLst>
                          </p:cTn>
                        </p:par>
                        <p:par>
                          <p:cTn id="24" fill="hold">
                            <p:stCondLst>
                              <p:cond delay="2000"/>
                            </p:stCondLst>
                            <p:childTnLst>
                              <p:par>
                                <p:cTn id="25" presetID="12" presetClass="entr" presetSubtype="4"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p:tgtEl>
                                          <p:spTgt spid="8"/>
                                        </p:tgtEl>
                                        <p:attrNameLst>
                                          <p:attrName>ppt_y</p:attrName>
                                        </p:attrNameLst>
                                      </p:cBhvr>
                                      <p:tavLst>
                                        <p:tav tm="0">
                                          <p:val>
                                            <p:strVal val="#ppt_y+#ppt_h*1.125000"/>
                                          </p:val>
                                        </p:tav>
                                        <p:tav tm="100000">
                                          <p:val>
                                            <p:strVal val="#ppt_y"/>
                                          </p:val>
                                        </p:tav>
                                      </p:tavLst>
                                    </p:anim>
                                    <p:animEffect transition="in" filter="wipe(up)">
                                      <p:cBhvr>
                                        <p:cTn id="28" dur="500"/>
                                        <p:tgtEl>
                                          <p:spTgt spid="8"/>
                                        </p:tgtEl>
                                      </p:cBhvr>
                                    </p:animEffect>
                                  </p:childTnLst>
                                </p:cTn>
                              </p:par>
                            </p:childTnLst>
                          </p:cTn>
                        </p:par>
                        <p:par>
                          <p:cTn id="29" fill="hold">
                            <p:stCondLst>
                              <p:cond delay="2500"/>
                            </p:stCondLst>
                            <p:childTnLst>
                              <p:par>
                                <p:cTn id="30" presetID="12" presetClass="entr" presetSubtype="4" fill="hold" nodeType="afterEffect">
                                  <p:stCondLst>
                                    <p:cond delay="0"/>
                                  </p:stCondLst>
                                  <p:childTnLst>
                                    <p:set>
                                      <p:cBhvr>
                                        <p:cTn id="31" dur="1" fill="hold">
                                          <p:stCondLst>
                                            <p:cond delay="0"/>
                                          </p:stCondLst>
                                        </p:cTn>
                                        <p:tgtEl>
                                          <p:spTgt spid="26"/>
                                        </p:tgtEl>
                                        <p:attrNameLst>
                                          <p:attrName>style.visibility</p:attrName>
                                        </p:attrNameLst>
                                      </p:cBhvr>
                                      <p:to>
                                        <p:strVal val="visible"/>
                                      </p:to>
                                    </p:set>
                                    <p:anim calcmode="lin" valueType="num">
                                      <p:cBhvr additive="base">
                                        <p:cTn id="32" dur="500"/>
                                        <p:tgtEl>
                                          <p:spTgt spid="26"/>
                                        </p:tgtEl>
                                        <p:attrNameLst>
                                          <p:attrName>ppt_y</p:attrName>
                                        </p:attrNameLst>
                                      </p:cBhvr>
                                      <p:tavLst>
                                        <p:tav tm="0">
                                          <p:val>
                                            <p:strVal val="#ppt_y+#ppt_h*1.125000"/>
                                          </p:val>
                                        </p:tav>
                                        <p:tav tm="100000">
                                          <p:val>
                                            <p:strVal val="#ppt_y"/>
                                          </p:val>
                                        </p:tav>
                                      </p:tavLst>
                                    </p:anim>
                                    <p:animEffect transition="in" filter="wipe(up)">
                                      <p:cBhvr>
                                        <p:cTn id="33" dur="500"/>
                                        <p:tgtEl>
                                          <p:spTgt spid="26"/>
                                        </p:tgtEl>
                                      </p:cBhvr>
                                    </p:animEffect>
                                  </p:childTnLst>
                                </p:cTn>
                              </p:par>
                            </p:childTnLst>
                          </p:cTn>
                        </p:par>
                        <p:par>
                          <p:cTn id="34" fill="hold">
                            <p:stCondLst>
                              <p:cond delay="3000"/>
                            </p:stCondLst>
                            <p:childTnLst>
                              <p:par>
                                <p:cTn id="35" presetID="12" presetClass="entr" presetSubtype="4" fill="hold" nodeType="afterEffect">
                                  <p:stCondLst>
                                    <p:cond delay="0"/>
                                  </p:stCondLst>
                                  <p:childTnLst>
                                    <p:set>
                                      <p:cBhvr>
                                        <p:cTn id="36" dur="1" fill="hold">
                                          <p:stCondLst>
                                            <p:cond delay="0"/>
                                          </p:stCondLst>
                                        </p:cTn>
                                        <p:tgtEl>
                                          <p:spTgt spid="11"/>
                                        </p:tgtEl>
                                        <p:attrNameLst>
                                          <p:attrName>style.visibility</p:attrName>
                                        </p:attrNameLst>
                                      </p:cBhvr>
                                      <p:to>
                                        <p:strVal val="visible"/>
                                      </p:to>
                                    </p:set>
                                    <p:anim calcmode="lin" valueType="num">
                                      <p:cBhvr additive="base">
                                        <p:cTn id="37" dur="500"/>
                                        <p:tgtEl>
                                          <p:spTgt spid="11"/>
                                        </p:tgtEl>
                                        <p:attrNameLst>
                                          <p:attrName>ppt_y</p:attrName>
                                        </p:attrNameLst>
                                      </p:cBhvr>
                                      <p:tavLst>
                                        <p:tav tm="0">
                                          <p:val>
                                            <p:strVal val="#ppt_y+#ppt_h*1.125000"/>
                                          </p:val>
                                        </p:tav>
                                        <p:tav tm="100000">
                                          <p:val>
                                            <p:strVal val="#ppt_y"/>
                                          </p:val>
                                        </p:tav>
                                      </p:tavLst>
                                    </p:anim>
                                    <p:animEffect transition="in" filter="wipe(up)">
                                      <p:cBhvr>
                                        <p:cTn id="38" dur="500"/>
                                        <p:tgtEl>
                                          <p:spTgt spid="11"/>
                                        </p:tgtEl>
                                      </p:cBhvr>
                                    </p:animEffect>
                                  </p:childTnLst>
                                </p:cTn>
                              </p:par>
                            </p:childTnLst>
                          </p:cTn>
                        </p:par>
                        <p:par>
                          <p:cTn id="39" fill="hold">
                            <p:stCondLst>
                              <p:cond delay="3500"/>
                            </p:stCondLst>
                            <p:childTnLst>
                              <p:par>
                                <p:cTn id="40" presetID="12" presetClass="entr" presetSubtype="4" fill="hold" nodeType="afterEffect">
                                  <p:stCondLst>
                                    <p:cond delay="0"/>
                                  </p:stCondLst>
                                  <p:childTnLst>
                                    <p:set>
                                      <p:cBhvr>
                                        <p:cTn id="41" dur="1" fill="hold">
                                          <p:stCondLst>
                                            <p:cond delay="0"/>
                                          </p:stCondLst>
                                        </p:cTn>
                                        <p:tgtEl>
                                          <p:spTgt spid="29"/>
                                        </p:tgtEl>
                                        <p:attrNameLst>
                                          <p:attrName>style.visibility</p:attrName>
                                        </p:attrNameLst>
                                      </p:cBhvr>
                                      <p:to>
                                        <p:strVal val="visible"/>
                                      </p:to>
                                    </p:set>
                                    <p:anim calcmode="lin" valueType="num">
                                      <p:cBhvr additive="base">
                                        <p:cTn id="42" dur="500"/>
                                        <p:tgtEl>
                                          <p:spTgt spid="29"/>
                                        </p:tgtEl>
                                        <p:attrNameLst>
                                          <p:attrName>ppt_y</p:attrName>
                                        </p:attrNameLst>
                                      </p:cBhvr>
                                      <p:tavLst>
                                        <p:tav tm="0">
                                          <p:val>
                                            <p:strVal val="#ppt_y+#ppt_h*1.125000"/>
                                          </p:val>
                                        </p:tav>
                                        <p:tav tm="100000">
                                          <p:val>
                                            <p:strVal val="#ppt_y"/>
                                          </p:val>
                                        </p:tav>
                                      </p:tavLst>
                                    </p:anim>
                                    <p:animEffect transition="in" filter="wipe(up)">
                                      <p:cBhvr>
                                        <p:cTn id="4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191E1BDE-6758-7B94-43FE-D1EFB2C68464}"/>
              </a:ext>
            </a:extLst>
          </p:cNvPr>
          <p:cNvGrpSpPr/>
          <p:nvPr/>
        </p:nvGrpSpPr>
        <p:grpSpPr>
          <a:xfrm>
            <a:off x="3066038" y="3959958"/>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90FCC52E-1F55-A8A3-A8B1-789FD68FD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35C43EF-13E0-FAD8-B545-D38192FF4D3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5884BBD4-D7C6-39F4-179C-00746C777126}"/>
              </a:ext>
            </a:extLst>
          </p:cNvPr>
          <p:cNvGrpSpPr/>
          <p:nvPr/>
        </p:nvGrpSpPr>
        <p:grpSpPr>
          <a:xfrm>
            <a:off x="4092867" y="3942136"/>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40AC9A68-9488-A4E2-7EFA-E611B275688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2642FC4B-5BC3-56F9-17AB-070DCE92AA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48F56B54-E12D-0872-227D-F83E96081A37}"/>
              </a:ext>
            </a:extLst>
          </p:cNvPr>
          <p:cNvGrpSpPr/>
          <p:nvPr/>
        </p:nvGrpSpPr>
        <p:grpSpPr>
          <a:xfrm>
            <a:off x="992816" y="3955981"/>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920A5947-13C4-E5B5-4731-B840C98F02D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9149CC89-D88D-C1CF-DBDD-DF58B4F0A36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2C4F38C-C9F4-ED60-DB8D-04610BDA42A9}"/>
              </a:ext>
            </a:extLst>
          </p:cNvPr>
          <p:cNvGrpSpPr/>
          <p:nvPr/>
        </p:nvGrpSpPr>
        <p:grpSpPr>
          <a:xfrm>
            <a:off x="1515767" y="395312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F3C8E0E2-6809-18CD-5550-870B201D7E2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D6D3E134-C423-DB96-71A7-672CBAF2455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DF2E9778-F31A-7333-9456-D6ADB53522D3}"/>
              </a:ext>
            </a:extLst>
          </p:cNvPr>
          <p:cNvGrpSpPr/>
          <p:nvPr/>
        </p:nvGrpSpPr>
        <p:grpSpPr>
          <a:xfrm>
            <a:off x="2029427" y="395134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3A44C679-936E-E395-D2A2-847E43B99A9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BDBB9AB4-6D9A-E3FB-CCF3-3ECA66FE9C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E524D4DD-F4C0-5D8D-6EEA-79475FE21C0F}"/>
              </a:ext>
            </a:extLst>
          </p:cNvPr>
          <p:cNvGrpSpPr/>
          <p:nvPr/>
        </p:nvGrpSpPr>
        <p:grpSpPr>
          <a:xfrm>
            <a:off x="2555891" y="395104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E1EBA5A3-CBA1-4332-5C40-6765294BC0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C9CAED31-AF13-1A19-2360-A1093ABEEDF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9BEDCC73-0AD3-782A-8B2C-B78A33BB679F}"/>
              </a:ext>
            </a:extLst>
          </p:cNvPr>
          <p:cNvGrpSpPr/>
          <p:nvPr/>
        </p:nvGrpSpPr>
        <p:grpSpPr>
          <a:xfrm>
            <a:off x="3576185" y="3951047"/>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2B5AB40C-A5AF-9046-EDB0-27618494595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C4189B31-8DE3-1C66-27EF-D8B8E1464F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294EC4D1-8FB6-CEC1-3BA5-A6A6AD39E422}"/>
              </a:ext>
            </a:extLst>
          </p:cNvPr>
          <p:cNvGrpSpPr/>
          <p:nvPr/>
        </p:nvGrpSpPr>
        <p:grpSpPr>
          <a:xfrm>
            <a:off x="4615818" y="395104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12DCE28-B994-72B9-792F-70F0B9B1DF7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94676BEF-7AF1-BDE8-EB8F-596EC4829C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8" name="Group 37">
            <a:extLst>
              <a:ext uri="{FF2B5EF4-FFF2-40B4-BE49-F238E27FC236}">
                <a16:creationId xmlns:a16="http://schemas.microsoft.com/office/drawing/2014/main" id="{82F8BC36-3764-1467-D55F-B6D03BA73727}"/>
              </a:ext>
            </a:extLst>
          </p:cNvPr>
          <p:cNvGrpSpPr/>
          <p:nvPr/>
        </p:nvGrpSpPr>
        <p:grpSpPr>
          <a:xfrm>
            <a:off x="5114163" y="2895463"/>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37961185-4B3B-3D90-C481-F4D14D0167C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E73971C9-A12E-B698-C98E-1F45F997716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70792539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p:tgtEl>
                                          <p:spTgt spid="38"/>
                                        </p:tgtEl>
                                        <p:attrNameLst>
                                          <p:attrName>ppt_y</p:attrName>
                                        </p:attrNameLst>
                                      </p:cBhvr>
                                      <p:tavLst>
                                        <p:tav tm="0">
                                          <p:val>
                                            <p:strVal val="#ppt_y+#ppt_h*1.125000"/>
                                          </p:val>
                                        </p:tav>
                                        <p:tav tm="100000">
                                          <p:val>
                                            <p:strVal val="#ppt_y"/>
                                          </p:val>
                                        </p:tav>
                                      </p:tavLst>
                                    </p:anim>
                                    <p:animEffect transition="in" filter="wipe(up)">
                                      <p:cBhvr>
                                        <p:cTn id="8" dur="5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191E1BDE-6758-7B94-43FE-D1EFB2C68464}"/>
              </a:ext>
            </a:extLst>
          </p:cNvPr>
          <p:cNvGrpSpPr/>
          <p:nvPr/>
        </p:nvGrpSpPr>
        <p:grpSpPr>
          <a:xfrm>
            <a:off x="3066038" y="3959958"/>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90FCC52E-1F55-A8A3-A8B1-789FD68FD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35C43EF-13E0-FAD8-B545-D38192FF4D3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5884BBD4-D7C6-39F4-179C-00746C777126}"/>
              </a:ext>
            </a:extLst>
          </p:cNvPr>
          <p:cNvGrpSpPr/>
          <p:nvPr/>
        </p:nvGrpSpPr>
        <p:grpSpPr>
          <a:xfrm>
            <a:off x="4092867" y="3942136"/>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40AC9A68-9488-A4E2-7EFA-E611B275688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2642FC4B-5BC3-56F9-17AB-070DCE92AA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48F56B54-E12D-0872-227D-F83E96081A37}"/>
              </a:ext>
            </a:extLst>
          </p:cNvPr>
          <p:cNvGrpSpPr/>
          <p:nvPr/>
        </p:nvGrpSpPr>
        <p:grpSpPr>
          <a:xfrm>
            <a:off x="992816" y="3955981"/>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920A5947-13C4-E5B5-4731-B840C98F02D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9149CC89-D88D-C1CF-DBDD-DF58B4F0A36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72C4F38C-C9F4-ED60-DB8D-04610BDA42A9}"/>
              </a:ext>
            </a:extLst>
          </p:cNvPr>
          <p:cNvGrpSpPr/>
          <p:nvPr/>
        </p:nvGrpSpPr>
        <p:grpSpPr>
          <a:xfrm>
            <a:off x="1515767" y="395312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F3C8E0E2-6809-18CD-5550-870B201D7E2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D6D3E134-C423-DB96-71A7-672CBAF2455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DF2E9778-F31A-7333-9456-D6ADB53522D3}"/>
              </a:ext>
            </a:extLst>
          </p:cNvPr>
          <p:cNvGrpSpPr/>
          <p:nvPr/>
        </p:nvGrpSpPr>
        <p:grpSpPr>
          <a:xfrm>
            <a:off x="2029427" y="395134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3A44C679-936E-E395-D2A2-847E43B99A9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BDBB9AB4-6D9A-E3FB-CCF3-3ECA66FE9C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E524D4DD-F4C0-5D8D-6EEA-79475FE21C0F}"/>
              </a:ext>
            </a:extLst>
          </p:cNvPr>
          <p:cNvGrpSpPr/>
          <p:nvPr/>
        </p:nvGrpSpPr>
        <p:grpSpPr>
          <a:xfrm>
            <a:off x="2555891" y="395104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E1EBA5A3-CBA1-4332-5C40-6765294BC0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C9CAED31-AF13-1A19-2360-A1093ABEEDF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9BEDCC73-0AD3-782A-8B2C-B78A33BB679F}"/>
              </a:ext>
            </a:extLst>
          </p:cNvPr>
          <p:cNvGrpSpPr/>
          <p:nvPr/>
        </p:nvGrpSpPr>
        <p:grpSpPr>
          <a:xfrm>
            <a:off x="3576185" y="3951047"/>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2B5AB40C-A5AF-9046-EDB0-27618494595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C4189B31-8DE3-1C66-27EF-D8B8E1464F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294EC4D1-8FB6-CEC1-3BA5-A6A6AD39E422}"/>
              </a:ext>
            </a:extLst>
          </p:cNvPr>
          <p:cNvGrpSpPr/>
          <p:nvPr/>
        </p:nvGrpSpPr>
        <p:grpSpPr>
          <a:xfrm>
            <a:off x="4615818" y="395104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12DCE28-B994-72B9-792F-70F0B9B1DF7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94676BEF-7AF1-BDE8-EB8F-596EC4829C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8425544D-4B6D-7C56-2C59-D58C7A49A91F}"/>
              </a:ext>
            </a:extLst>
          </p:cNvPr>
          <p:cNvGrpSpPr/>
          <p:nvPr/>
        </p:nvGrpSpPr>
        <p:grpSpPr>
          <a:xfrm>
            <a:off x="1006324" y="5001121"/>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9AD7011-2E57-0E48-72E6-9AD1FF3109C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87B723C-6502-010D-FF3E-7B52D6D8BBC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49573829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11667" y="3433470"/>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9909" y="5089741"/>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23236" y="4443889"/>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963334" y="1231985"/>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405308701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191E1BDE-6758-7B94-43FE-D1EFB2C68464}"/>
              </a:ext>
            </a:extLst>
          </p:cNvPr>
          <p:cNvGrpSpPr/>
          <p:nvPr/>
        </p:nvGrpSpPr>
        <p:grpSpPr>
          <a:xfrm>
            <a:off x="3066038" y="3959958"/>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90FCC52E-1F55-A8A3-A8B1-789FD68FD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35C43EF-13E0-FAD8-B545-D38192FF4D3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5884BBD4-D7C6-39F4-179C-00746C777126}"/>
              </a:ext>
            </a:extLst>
          </p:cNvPr>
          <p:cNvGrpSpPr/>
          <p:nvPr/>
        </p:nvGrpSpPr>
        <p:grpSpPr>
          <a:xfrm>
            <a:off x="4092867" y="3942136"/>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40AC9A68-9488-A4E2-7EFA-E611B275688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2642FC4B-5BC3-56F9-17AB-070DCE92AA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7" name="Group 16">
            <a:extLst>
              <a:ext uri="{FF2B5EF4-FFF2-40B4-BE49-F238E27FC236}">
                <a16:creationId xmlns:a16="http://schemas.microsoft.com/office/drawing/2014/main" id="{72C4F38C-C9F4-ED60-DB8D-04610BDA42A9}"/>
              </a:ext>
            </a:extLst>
          </p:cNvPr>
          <p:cNvGrpSpPr/>
          <p:nvPr/>
        </p:nvGrpSpPr>
        <p:grpSpPr>
          <a:xfrm>
            <a:off x="1515767" y="3953123"/>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F3C8E0E2-6809-18CD-5550-870B201D7E2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D6D3E134-C423-DB96-71A7-672CBAF2455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DF2E9778-F31A-7333-9456-D6ADB53522D3}"/>
              </a:ext>
            </a:extLst>
          </p:cNvPr>
          <p:cNvGrpSpPr/>
          <p:nvPr/>
        </p:nvGrpSpPr>
        <p:grpSpPr>
          <a:xfrm>
            <a:off x="2029427" y="395134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3A44C679-936E-E395-D2A2-847E43B99A9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BDBB9AB4-6D9A-E3FB-CCF3-3ECA66FE9C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E524D4DD-F4C0-5D8D-6EEA-79475FE21C0F}"/>
              </a:ext>
            </a:extLst>
          </p:cNvPr>
          <p:cNvGrpSpPr/>
          <p:nvPr/>
        </p:nvGrpSpPr>
        <p:grpSpPr>
          <a:xfrm>
            <a:off x="2555891" y="395104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E1EBA5A3-CBA1-4332-5C40-6765294BC0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C9CAED31-AF13-1A19-2360-A1093ABEEDF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9BEDCC73-0AD3-782A-8B2C-B78A33BB679F}"/>
              </a:ext>
            </a:extLst>
          </p:cNvPr>
          <p:cNvGrpSpPr/>
          <p:nvPr/>
        </p:nvGrpSpPr>
        <p:grpSpPr>
          <a:xfrm>
            <a:off x="3576185" y="3951047"/>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2B5AB40C-A5AF-9046-EDB0-27618494595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C4189B31-8DE3-1C66-27EF-D8B8E1464F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294EC4D1-8FB6-CEC1-3BA5-A6A6AD39E422}"/>
              </a:ext>
            </a:extLst>
          </p:cNvPr>
          <p:cNvGrpSpPr/>
          <p:nvPr/>
        </p:nvGrpSpPr>
        <p:grpSpPr>
          <a:xfrm>
            <a:off x="4615818" y="395104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12DCE28-B994-72B9-792F-70F0B9B1DF7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94676BEF-7AF1-BDE8-EB8F-596EC4829C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8425544D-4B6D-7C56-2C59-D58C7A49A91F}"/>
              </a:ext>
            </a:extLst>
          </p:cNvPr>
          <p:cNvGrpSpPr/>
          <p:nvPr/>
        </p:nvGrpSpPr>
        <p:grpSpPr>
          <a:xfrm>
            <a:off x="1006324" y="5001121"/>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9AD7011-2E57-0E48-72E6-9AD1FF3109C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87B723C-6502-010D-FF3E-7B52D6D8BBC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D76AC20C-2AF2-E56D-3E99-4A24436758AA}"/>
              </a:ext>
            </a:extLst>
          </p:cNvPr>
          <p:cNvGrpSpPr/>
          <p:nvPr/>
        </p:nvGrpSpPr>
        <p:grpSpPr>
          <a:xfrm>
            <a:off x="6305473" y="336742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2A3527AD-5F5A-378F-327C-E68D1D2D1B3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3C9B5535-B45A-3751-E593-7F30A24A62E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94441113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191E1BDE-6758-7B94-43FE-D1EFB2C68464}"/>
              </a:ext>
            </a:extLst>
          </p:cNvPr>
          <p:cNvGrpSpPr/>
          <p:nvPr/>
        </p:nvGrpSpPr>
        <p:grpSpPr>
          <a:xfrm>
            <a:off x="3066038" y="3959958"/>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90FCC52E-1F55-A8A3-A8B1-789FD68FD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35C43EF-13E0-FAD8-B545-D38192FF4D3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5884BBD4-D7C6-39F4-179C-00746C777126}"/>
              </a:ext>
            </a:extLst>
          </p:cNvPr>
          <p:cNvGrpSpPr/>
          <p:nvPr/>
        </p:nvGrpSpPr>
        <p:grpSpPr>
          <a:xfrm>
            <a:off x="4092867" y="3942136"/>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40AC9A68-9488-A4E2-7EFA-E611B275688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2642FC4B-5BC3-56F9-17AB-070DCE92AA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0" name="Group 19">
            <a:extLst>
              <a:ext uri="{FF2B5EF4-FFF2-40B4-BE49-F238E27FC236}">
                <a16:creationId xmlns:a16="http://schemas.microsoft.com/office/drawing/2014/main" id="{DF2E9778-F31A-7333-9456-D6ADB53522D3}"/>
              </a:ext>
            </a:extLst>
          </p:cNvPr>
          <p:cNvGrpSpPr/>
          <p:nvPr/>
        </p:nvGrpSpPr>
        <p:grpSpPr>
          <a:xfrm>
            <a:off x="2029427" y="3951347"/>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3A44C679-936E-E395-D2A2-847E43B99A9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BDBB9AB4-6D9A-E3FB-CCF3-3ECA66FE9C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E524D4DD-F4C0-5D8D-6EEA-79475FE21C0F}"/>
              </a:ext>
            </a:extLst>
          </p:cNvPr>
          <p:cNvGrpSpPr/>
          <p:nvPr/>
        </p:nvGrpSpPr>
        <p:grpSpPr>
          <a:xfrm>
            <a:off x="2555891" y="395104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E1EBA5A3-CBA1-4332-5C40-6765294BC0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C9CAED31-AF13-1A19-2360-A1093ABEEDF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9BEDCC73-0AD3-782A-8B2C-B78A33BB679F}"/>
              </a:ext>
            </a:extLst>
          </p:cNvPr>
          <p:cNvGrpSpPr/>
          <p:nvPr/>
        </p:nvGrpSpPr>
        <p:grpSpPr>
          <a:xfrm>
            <a:off x="3576185" y="3951047"/>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2B5AB40C-A5AF-9046-EDB0-27618494595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C4189B31-8DE3-1C66-27EF-D8B8E1464F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294EC4D1-8FB6-CEC1-3BA5-A6A6AD39E422}"/>
              </a:ext>
            </a:extLst>
          </p:cNvPr>
          <p:cNvGrpSpPr/>
          <p:nvPr/>
        </p:nvGrpSpPr>
        <p:grpSpPr>
          <a:xfrm>
            <a:off x="4615818" y="395104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12DCE28-B994-72B9-792F-70F0B9B1DF7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94676BEF-7AF1-BDE8-EB8F-596EC4829C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8425544D-4B6D-7C56-2C59-D58C7A49A91F}"/>
              </a:ext>
            </a:extLst>
          </p:cNvPr>
          <p:cNvGrpSpPr/>
          <p:nvPr/>
        </p:nvGrpSpPr>
        <p:grpSpPr>
          <a:xfrm>
            <a:off x="1006324" y="5001121"/>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9AD7011-2E57-0E48-72E6-9AD1FF3109C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87B723C-6502-010D-FF3E-7B52D6D8BBC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2414FE48-56BD-F370-7DCF-1F439424F3DA}"/>
              </a:ext>
            </a:extLst>
          </p:cNvPr>
          <p:cNvGrpSpPr/>
          <p:nvPr/>
        </p:nvGrpSpPr>
        <p:grpSpPr>
          <a:xfrm>
            <a:off x="6305473" y="336742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8FC09663-7E5E-20B9-D794-0A4A0217892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E9CD95FC-366B-BBA1-F65E-F78E9770279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8" name="Group 67">
            <a:extLst>
              <a:ext uri="{FF2B5EF4-FFF2-40B4-BE49-F238E27FC236}">
                <a16:creationId xmlns:a16="http://schemas.microsoft.com/office/drawing/2014/main" id="{862A3354-1620-8DC1-AC11-A402338EFB1B}"/>
              </a:ext>
            </a:extLst>
          </p:cNvPr>
          <p:cNvGrpSpPr/>
          <p:nvPr/>
        </p:nvGrpSpPr>
        <p:grpSpPr>
          <a:xfrm>
            <a:off x="6815724" y="3364566"/>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FE4F3E57-84E7-6598-CDD7-EBCBC59D1E2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F51C054-B827-93A7-23E1-DDAF92AC93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408396442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191E1BDE-6758-7B94-43FE-D1EFB2C68464}"/>
              </a:ext>
            </a:extLst>
          </p:cNvPr>
          <p:cNvGrpSpPr/>
          <p:nvPr/>
        </p:nvGrpSpPr>
        <p:grpSpPr>
          <a:xfrm>
            <a:off x="3066038" y="3959958"/>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90FCC52E-1F55-A8A3-A8B1-789FD68FD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35C43EF-13E0-FAD8-B545-D38192FF4D3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5884BBD4-D7C6-39F4-179C-00746C777126}"/>
              </a:ext>
            </a:extLst>
          </p:cNvPr>
          <p:cNvGrpSpPr/>
          <p:nvPr/>
        </p:nvGrpSpPr>
        <p:grpSpPr>
          <a:xfrm>
            <a:off x="4092867" y="3942136"/>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40AC9A68-9488-A4E2-7EFA-E611B275688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2642FC4B-5BC3-56F9-17AB-070DCE92AA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3" name="Group 22">
            <a:extLst>
              <a:ext uri="{FF2B5EF4-FFF2-40B4-BE49-F238E27FC236}">
                <a16:creationId xmlns:a16="http://schemas.microsoft.com/office/drawing/2014/main" id="{E524D4DD-F4C0-5D8D-6EEA-79475FE21C0F}"/>
              </a:ext>
            </a:extLst>
          </p:cNvPr>
          <p:cNvGrpSpPr/>
          <p:nvPr/>
        </p:nvGrpSpPr>
        <p:grpSpPr>
          <a:xfrm>
            <a:off x="2555891" y="395104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E1EBA5A3-CBA1-4332-5C40-6765294BC0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C9CAED31-AF13-1A19-2360-A1093ABEEDF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6" name="Group 25">
            <a:extLst>
              <a:ext uri="{FF2B5EF4-FFF2-40B4-BE49-F238E27FC236}">
                <a16:creationId xmlns:a16="http://schemas.microsoft.com/office/drawing/2014/main" id="{9BEDCC73-0AD3-782A-8B2C-B78A33BB679F}"/>
              </a:ext>
            </a:extLst>
          </p:cNvPr>
          <p:cNvGrpSpPr/>
          <p:nvPr/>
        </p:nvGrpSpPr>
        <p:grpSpPr>
          <a:xfrm>
            <a:off x="3576185" y="3951047"/>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2B5AB40C-A5AF-9046-EDB0-27618494595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C4189B31-8DE3-1C66-27EF-D8B8E1464F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294EC4D1-8FB6-CEC1-3BA5-A6A6AD39E422}"/>
              </a:ext>
            </a:extLst>
          </p:cNvPr>
          <p:cNvGrpSpPr/>
          <p:nvPr/>
        </p:nvGrpSpPr>
        <p:grpSpPr>
          <a:xfrm>
            <a:off x="4615818" y="395104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12DCE28-B994-72B9-792F-70F0B9B1DF7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94676BEF-7AF1-BDE8-EB8F-596EC4829C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8425544D-4B6D-7C56-2C59-D58C7A49A91F}"/>
              </a:ext>
            </a:extLst>
          </p:cNvPr>
          <p:cNvGrpSpPr/>
          <p:nvPr/>
        </p:nvGrpSpPr>
        <p:grpSpPr>
          <a:xfrm>
            <a:off x="1006324" y="5001121"/>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9AD7011-2E57-0E48-72E6-9AD1FF3109C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87B723C-6502-010D-FF3E-7B52D6D8BBC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470BD232-1397-06D9-967B-A69860557D2B}"/>
              </a:ext>
            </a:extLst>
          </p:cNvPr>
          <p:cNvGrpSpPr/>
          <p:nvPr/>
        </p:nvGrpSpPr>
        <p:grpSpPr>
          <a:xfrm>
            <a:off x="6305473" y="336742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443D84F2-3C84-54FC-9D05-45AE375B83D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1D58DF6A-7F73-D9DF-E64F-AB258DAEAEE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8" name="Group 67">
            <a:extLst>
              <a:ext uri="{FF2B5EF4-FFF2-40B4-BE49-F238E27FC236}">
                <a16:creationId xmlns:a16="http://schemas.microsoft.com/office/drawing/2014/main" id="{006AE341-0549-E64A-B415-DC20F285DE07}"/>
              </a:ext>
            </a:extLst>
          </p:cNvPr>
          <p:cNvGrpSpPr/>
          <p:nvPr/>
        </p:nvGrpSpPr>
        <p:grpSpPr>
          <a:xfrm>
            <a:off x="6815724" y="3364566"/>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950B1AFE-0A21-ED81-7503-A74357AC9F3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FD761FF3-D8CC-C8C6-3005-46D8B58CC86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71" name="Group 70">
            <a:extLst>
              <a:ext uri="{FF2B5EF4-FFF2-40B4-BE49-F238E27FC236}">
                <a16:creationId xmlns:a16="http://schemas.microsoft.com/office/drawing/2014/main" id="{E02701FD-A6A1-09A2-5F2A-A9BE4B201331}"/>
              </a:ext>
            </a:extLst>
          </p:cNvPr>
          <p:cNvGrpSpPr/>
          <p:nvPr/>
        </p:nvGrpSpPr>
        <p:grpSpPr>
          <a:xfrm>
            <a:off x="7329384" y="3362790"/>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FFFD254-4206-37EC-E095-E8927F5BB1B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28C62168-1F2C-58F6-EB33-26BDF9515FD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97494052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8" name="Group 7">
            <a:extLst>
              <a:ext uri="{FF2B5EF4-FFF2-40B4-BE49-F238E27FC236}">
                <a16:creationId xmlns:a16="http://schemas.microsoft.com/office/drawing/2014/main" id="{191E1BDE-6758-7B94-43FE-D1EFB2C68464}"/>
              </a:ext>
            </a:extLst>
          </p:cNvPr>
          <p:cNvGrpSpPr/>
          <p:nvPr/>
        </p:nvGrpSpPr>
        <p:grpSpPr>
          <a:xfrm>
            <a:off x="3066038" y="3959958"/>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90FCC52E-1F55-A8A3-A8B1-789FD68FD5F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A35C43EF-13E0-FAD8-B545-D38192FF4D3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1" name="Group 10">
            <a:extLst>
              <a:ext uri="{FF2B5EF4-FFF2-40B4-BE49-F238E27FC236}">
                <a16:creationId xmlns:a16="http://schemas.microsoft.com/office/drawing/2014/main" id="{5884BBD4-D7C6-39F4-179C-00746C777126}"/>
              </a:ext>
            </a:extLst>
          </p:cNvPr>
          <p:cNvGrpSpPr/>
          <p:nvPr/>
        </p:nvGrpSpPr>
        <p:grpSpPr>
          <a:xfrm>
            <a:off x="4092867" y="3942136"/>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40AC9A68-9488-A4E2-7EFA-E611B275688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2642FC4B-5BC3-56F9-17AB-070DCE92AA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6" name="Group 25">
            <a:extLst>
              <a:ext uri="{FF2B5EF4-FFF2-40B4-BE49-F238E27FC236}">
                <a16:creationId xmlns:a16="http://schemas.microsoft.com/office/drawing/2014/main" id="{9BEDCC73-0AD3-782A-8B2C-B78A33BB679F}"/>
              </a:ext>
            </a:extLst>
          </p:cNvPr>
          <p:cNvGrpSpPr/>
          <p:nvPr/>
        </p:nvGrpSpPr>
        <p:grpSpPr>
          <a:xfrm>
            <a:off x="3576185" y="3951047"/>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2B5AB40C-A5AF-9046-EDB0-27618494595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C4189B31-8DE3-1C66-27EF-D8B8E1464F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294EC4D1-8FB6-CEC1-3BA5-A6A6AD39E422}"/>
              </a:ext>
            </a:extLst>
          </p:cNvPr>
          <p:cNvGrpSpPr/>
          <p:nvPr/>
        </p:nvGrpSpPr>
        <p:grpSpPr>
          <a:xfrm>
            <a:off x="4615818" y="395104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12DCE28-B994-72B9-792F-70F0B9B1DF7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94676BEF-7AF1-BDE8-EB8F-596EC4829C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8425544D-4B6D-7C56-2C59-D58C7A49A91F}"/>
              </a:ext>
            </a:extLst>
          </p:cNvPr>
          <p:cNvGrpSpPr/>
          <p:nvPr/>
        </p:nvGrpSpPr>
        <p:grpSpPr>
          <a:xfrm>
            <a:off x="1006324" y="5001121"/>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9AD7011-2E57-0E48-72E6-9AD1FF3109C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87B723C-6502-010D-FF3E-7B52D6D8BBC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DBCAA701-62DE-0D55-B1F3-57C2A98B85E5}"/>
              </a:ext>
            </a:extLst>
          </p:cNvPr>
          <p:cNvGrpSpPr/>
          <p:nvPr/>
        </p:nvGrpSpPr>
        <p:grpSpPr>
          <a:xfrm>
            <a:off x="6305473" y="336742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A25BC35F-B4FE-4D6B-A176-97198129034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96D43DBB-69B2-650B-3CED-69D912952B1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8" name="Group 67">
            <a:extLst>
              <a:ext uri="{FF2B5EF4-FFF2-40B4-BE49-F238E27FC236}">
                <a16:creationId xmlns:a16="http://schemas.microsoft.com/office/drawing/2014/main" id="{58C0A8E1-04EF-016F-002E-DAA8A54BF63A}"/>
              </a:ext>
            </a:extLst>
          </p:cNvPr>
          <p:cNvGrpSpPr/>
          <p:nvPr/>
        </p:nvGrpSpPr>
        <p:grpSpPr>
          <a:xfrm>
            <a:off x="6815724" y="3364566"/>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8EAE7FE1-E573-6D7B-0081-E6C0D3852DB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69053189-935A-2690-51E3-7A607730B11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71" name="Group 70">
            <a:extLst>
              <a:ext uri="{FF2B5EF4-FFF2-40B4-BE49-F238E27FC236}">
                <a16:creationId xmlns:a16="http://schemas.microsoft.com/office/drawing/2014/main" id="{D4BF34F6-4089-FF16-43A8-7886ED59E02D}"/>
              </a:ext>
            </a:extLst>
          </p:cNvPr>
          <p:cNvGrpSpPr/>
          <p:nvPr/>
        </p:nvGrpSpPr>
        <p:grpSpPr>
          <a:xfrm>
            <a:off x="7329384" y="3362790"/>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0676FE1A-A694-1201-49F1-051B948FC0A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BD80CB6F-DABA-9049-48E8-F8C79B6EE8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4" name="Group 73">
            <a:extLst>
              <a:ext uri="{FF2B5EF4-FFF2-40B4-BE49-F238E27FC236}">
                <a16:creationId xmlns:a16="http://schemas.microsoft.com/office/drawing/2014/main" id="{F725BA3F-E70C-DF7D-E088-439CA2CFE18A}"/>
              </a:ext>
            </a:extLst>
          </p:cNvPr>
          <p:cNvGrpSpPr/>
          <p:nvPr/>
        </p:nvGrpSpPr>
        <p:grpSpPr>
          <a:xfrm>
            <a:off x="7855848" y="336249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53414E5-95FC-755E-1933-FAE7D3D31EE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4DFCA164-9112-9454-5E47-0676E85D2B7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216364822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 name="Group 10">
            <a:extLst>
              <a:ext uri="{FF2B5EF4-FFF2-40B4-BE49-F238E27FC236}">
                <a16:creationId xmlns:a16="http://schemas.microsoft.com/office/drawing/2014/main" id="{5884BBD4-D7C6-39F4-179C-00746C777126}"/>
              </a:ext>
            </a:extLst>
          </p:cNvPr>
          <p:cNvGrpSpPr/>
          <p:nvPr/>
        </p:nvGrpSpPr>
        <p:grpSpPr>
          <a:xfrm>
            <a:off x="4092867" y="3942136"/>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40AC9A68-9488-A4E2-7EFA-E611B275688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2642FC4B-5BC3-56F9-17AB-070DCE92AA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6" name="Group 25">
            <a:extLst>
              <a:ext uri="{FF2B5EF4-FFF2-40B4-BE49-F238E27FC236}">
                <a16:creationId xmlns:a16="http://schemas.microsoft.com/office/drawing/2014/main" id="{9BEDCC73-0AD3-782A-8B2C-B78A33BB679F}"/>
              </a:ext>
            </a:extLst>
          </p:cNvPr>
          <p:cNvGrpSpPr/>
          <p:nvPr/>
        </p:nvGrpSpPr>
        <p:grpSpPr>
          <a:xfrm>
            <a:off x="3576185" y="3951047"/>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2B5AB40C-A5AF-9046-EDB0-27618494595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C4189B31-8DE3-1C66-27EF-D8B8E1464F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9" name="Group 28">
            <a:extLst>
              <a:ext uri="{FF2B5EF4-FFF2-40B4-BE49-F238E27FC236}">
                <a16:creationId xmlns:a16="http://schemas.microsoft.com/office/drawing/2014/main" id="{294EC4D1-8FB6-CEC1-3BA5-A6A6AD39E422}"/>
              </a:ext>
            </a:extLst>
          </p:cNvPr>
          <p:cNvGrpSpPr/>
          <p:nvPr/>
        </p:nvGrpSpPr>
        <p:grpSpPr>
          <a:xfrm>
            <a:off x="4615818" y="395104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12DCE28-B994-72B9-792F-70F0B9B1DF7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94676BEF-7AF1-BDE8-EB8F-596EC4829C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8425544D-4B6D-7C56-2C59-D58C7A49A91F}"/>
              </a:ext>
            </a:extLst>
          </p:cNvPr>
          <p:cNvGrpSpPr/>
          <p:nvPr/>
        </p:nvGrpSpPr>
        <p:grpSpPr>
          <a:xfrm>
            <a:off x="1006324" y="5001121"/>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9AD7011-2E57-0E48-72E6-9AD1FF3109C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87B723C-6502-010D-FF3E-7B52D6D8BBC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3A4012A9-DFB7-5C06-5649-BA4B55713D28}"/>
              </a:ext>
            </a:extLst>
          </p:cNvPr>
          <p:cNvGrpSpPr/>
          <p:nvPr/>
        </p:nvGrpSpPr>
        <p:grpSpPr>
          <a:xfrm>
            <a:off x="6305473" y="336742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FB923C22-B622-74C7-A58F-6D0EFA9C668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DDFF0B8-EDFA-A9B2-46A4-56D15DEB27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8" name="Group 67">
            <a:extLst>
              <a:ext uri="{FF2B5EF4-FFF2-40B4-BE49-F238E27FC236}">
                <a16:creationId xmlns:a16="http://schemas.microsoft.com/office/drawing/2014/main" id="{493AD8ED-00CD-D805-1889-F4A8FE77EA87}"/>
              </a:ext>
            </a:extLst>
          </p:cNvPr>
          <p:cNvGrpSpPr/>
          <p:nvPr/>
        </p:nvGrpSpPr>
        <p:grpSpPr>
          <a:xfrm>
            <a:off x="6815724" y="3364566"/>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3890D6DB-EB4C-361F-31BB-D29051D455F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FACEB994-31F6-1603-957C-C078A617142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71" name="Group 70">
            <a:extLst>
              <a:ext uri="{FF2B5EF4-FFF2-40B4-BE49-F238E27FC236}">
                <a16:creationId xmlns:a16="http://schemas.microsoft.com/office/drawing/2014/main" id="{898E6EAE-6DED-1D94-F9EE-730CE8042653}"/>
              </a:ext>
            </a:extLst>
          </p:cNvPr>
          <p:cNvGrpSpPr/>
          <p:nvPr/>
        </p:nvGrpSpPr>
        <p:grpSpPr>
          <a:xfrm>
            <a:off x="7329384" y="3362790"/>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582116C1-CF3D-AF99-855F-B42FDCAAF56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CA405D77-9C93-0F92-DF91-3D79E1DC844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4" name="Group 73">
            <a:extLst>
              <a:ext uri="{FF2B5EF4-FFF2-40B4-BE49-F238E27FC236}">
                <a16:creationId xmlns:a16="http://schemas.microsoft.com/office/drawing/2014/main" id="{502D8C64-5B5A-623F-C82E-23D3694255D9}"/>
              </a:ext>
            </a:extLst>
          </p:cNvPr>
          <p:cNvGrpSpPr/>
          <p:nvPr/>
        </p:nvGrpSpPr>
        <p:grpSpPr>
          <a:xfrm>
            <a:off x="7855848" y="336249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F67D8894-4462-A4C9-D375-1C400CECD5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9B237CC7-2046-64EF-6DDD-051B0D0A09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77" name="Group 76">
            <a:extLst>
              <a:ext uri="{FF2B5EF4-FFF2-40B4-BE49-F238E27FC236}">
                <a16:creationId xmlns:a16="http://schemas.microsoft.com/office/drawing/2014/main" id="{8E149C00-556C-14D4-A964-CE1A51B04026}"/>
              </a:ext>
            </a:extLst>
          </p:cNvPr>
          <p:cNvGrpSpPr/>
          <p:nvPr/>
        </p:nvGrpSpPr>
        <p:grpSpPr>
          <a:xfrm>
            <a:off x="8365995" y="337140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9DC2A2B2-9173-5814-735A-28D6BF217CF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E39C93A6-BC1E-F41F-2BA9-0D2F5B770F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271797178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 name="Group 10">
            <a:extLst>
              <a:ext uri="{FF2B5EF4-FFF2-40B4-BE49-F238E27FC236}">
                <a16:creationId xmlns:a16="http://schemas.microsoft.com/office/drawing/2014/main" id="{5884BBD4-D7C6-39F4-179C-00746C777126}"/>
              </a:ext>
            </a:extLst>
          </p:cNvPr>
          <p:cNvGrpSpPr/>
          <p:nvPr/>
        </p:nvGrpSpPr>
        <p:grpSpPr>
          <a:xfrm>
            <a:off x="4092867" y="3942136"/>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40AC9A68-9488-A4E2-7EFA-E611B275688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2642FC4B-5BC3-56F9-17AB-070DCE92AA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9" name="Group 28">
            <a:extLst>
              <a:ext uri="{FF2B5EF4-FFF2-40B4-BE49-F238E27FC236}">
                <a16:creationId xmlns:a16="http://schemas.microsoft.com/office/drawing/2014/main" id="{294EC4D1-8FB6-CEC1-3BA5-A6A6AD39E422}"/>
              </a:ext>
            </a:extLst>
          </p:cNvPr>
          <p:cNvGrpSpPr/>
          <p:nvPr/>
        </p:nvGrpSpPr>
        <p:grpSpPr>
          <a:xfrm>
            <a:off x="4615818" y="395104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12DCE28-B994-72B9-792F-70F0B9B1DF7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94676BEF-7AF1-BDE8-EB8F-596EC4829C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8425544D-4B6D-7C56-2C59-D58C7A49A91F}"/>
              </a:ext>
            </a:extLst>
          </p:cNvPr>
          <p:cNvGrpSpPr/>
          <p:nvPr/>
        </p:nvGrpSpPr>
        <p:grpSpPr>
          <a:xfrm>
            <a:off x="1006324" y="5001121"/>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9AD7011-2E57-0E48-72E6-9AD1FF3109C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87B723C-6502-010D-FF3E-7B52D6D8BBC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8DC7B78E-A78B-57C3-1AE9-388A07DE3F47}"/>
              </a:ext>
            </a:extLst>
          </p:cNvPr>
          <p:cNvGrpSpPr/>
          <p:nvPr/>
        </p:nvGrpSpPr>
        <p:grpSpPr>
          <a:xfrm>
            <a:off x="6305473" y="336742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761ECD38-85CB-8396-F2C8-7CCEC01BA6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B7CC342F-AC16-28C7-BCF0-84863C37297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8" name="Group 67">
            <a:extLst>
              <a:ext uri="{FF2B5EF4-FFF2-40B4-BE49-F238E27FC236}">
                <a16:creationId xmlns:a16="http://schemas.microsoft.com/office/drawing/2014/main" id="{92923A8B-014C-3BEB-F09A-266F5B7D31A4}"/>
              </a:ext>
            </a:extLst>
          </p:cNvPr>
          <p:cNvGrpSpPr/>
          <p:nvPr/>
        </p:nvGrpSpPr>
        <p:grpSpPr>
          <a:xfrm>
            <a:off x="6815724" y="3364566"/>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FBC9E2E3-6D04-E302-1F36-D568D2125FC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475D96C-3FBC-323D-2C42-C51B8B11BA1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71" name="Group 70">
            <a:extLst>
              <a:ext uri="{FF2B5EF4-FFF2-40B4-BE49-F238E27FC236}">
                <a16:creationId xmlns:a16="http://schemas.microsoft.com/office/drawing/2014/main" id="{EE60F183-4D45-DA7D-2352-B109E01E87EB}"/>
              </a:ext>
            </a:extLst>
          </p:cNvPr>
          <p:cNvGrpSpPr/>
          <p:nvPr/>
        </p:nvGrpSpPr>
        <p:grpSpPr>
          <a:xfrm>
            <a:off x="7329384" y="3362790"/>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5F96A609-4E66-32FB-A25F-55C0223C5B7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4C12D768-2BE1-342C-7BF7-EC34329838E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4" name="Group 73">
            <a:extLst>
              <a:ext uri="{FF2B5EF4-FFF2-40B4-BE49-F238E27FC236}">
                <a16:creationId xmlns:a16="http://schemas.microsoft.com/office/drawing/2014/main" id="{DB63E51F-6DF4-9705-DF6A-D9BF3BADABBE}"/>
              </a:ext>
            </a:extLst>
          </p:cNvPr>
          <p:cNvGrpSpPr/>
          <p:nvPr/>
        </p:nvGrpSpPr>
        <p:grpSpPr>
          <a:xfrm>
            <a:off x="7855848" y="336249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FFD2F56-1135-819A-B0F9-8546E99DB8D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1B6CAAD1-4AC0-7D1B-669E-1E72E91B530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77" name="Group 76">
            <a:extLst>
              <a:ext uri="{FF2B5EF4-FFF2-40B4-BE49-F238E27FC236}">
                <a16:creationId xmlns:a16="http://schemas.microsoft.com/office/drawing/2014/main" id="{834AC669-DEE1-28FE-35AB-86D89353AB64}"/>
              </a:ext>
            </a:extLst>
          </p:cNvPr>
          <p:cNvGrpSpPr/>
          <p:nvPr/>
        </p:nvGrpSpPr>
        <p:grpSpPr>
          <a:xfrm>
            <a:off x="8365995" y="337140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2C79D6F1-01CA-CBBA-BF97-141D0AF2716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EDED85AA-0ED9-63F3-0279-2F679C32DC3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80" name="Group 79">
            <a:extLst>
              <a:ext uri="{FF2B5EF4-FFF2-40B4-BE49-F238E27FC236}">
                <a16:creationId xmlns:a16="http://schemas.microsoft.com/office/drawing/2014/main" id="{8D4324DE-FB70-B9BD-C8A0-57D27ED23826}"/>
              </a:ext>
            </a:extLst>
          </p:cNvPr>
          <p:cNvGrpSpPr/>
          <p:nvPr/>
        </p:nvGrpSpPr>
        <p:grpSpPr>
          <a:xfrm>
            <a:off x="8876142" y="3362490"/>
            <a:ext cx="621090" cy="461665"/>
            <a:chOff x="2975262" y="3349854"/>
            <a:chExt cx="621090" cy="461665"/>
          </a:xfrm>
        </p:grpSpPr>
        <p:pic>
          <p:nvPicPr>
            <p:cNvPr id="81" name="Picture 80" descr="Shape, rectangle&#10;&#10;Description automatically generated">
              <a:extLst>
                <a:ext uri="{FF2B5EF4-FFF2-40B4-BE49-F238E27FC236}">
                  <a16:creationId xmlns:a16="http://schemas.microsoft.com/office/drawing/2014/main" id="{818527B8-94E0-F77E-BCEB-601336B95C5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2" name="TextBox 81">
              <a:extLst>
                <a:ext uri="{FF2B5EF4-FFF2-40B4-BE49-F238E27FC236}">
                  <a16:creationId xmlns:a16="http://schemas.microsoft.com/office/drawing/2014/main" id="{D58B4496-8910-A610-1CA8-93BE0F2955A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83697116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29" name="Group 28">
            <a:extLst>
              <a:ext uri="{FF2B5EF4-FFF2-40B4-BE49-F238E27FC236}">
                <a16:creationId xmlns:a16="http://schemas.microsoft.com/office/drawing/2014/main" id="{294EC4D1-8FB6-CEC1-3BA5-A6A6AD39E422}"/>
              </a:ext>
            </a:extLst>
          </p:cNvPr>
          <p:cNvGrpSpPr/>
          <p:nvPr/>
        </p:nvGrpSpPr>
        <p:grpSpPr>
          <a:xfrm>
            <a:off x="4615818" y="3951047"/>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F12DCE28-B994-72B9-792F-70F0B9B1DF7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94676BEF-7AF1-BDE8-EB8F-596EC4829C9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8425544D-4B6D-7C56-2C59-D58C7A49A91F}"/>
              </a:ext>
            </a:extLst>
          </p:cNvPr>
          <p:cNvGrpSpPr/>
          <p:nvPr/>
        </p:nvGrpSpPr>
        <p:grpSpPr>
          <a:xfrm>
            <a:off x="1006324" y="5001121"/>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9AD7011-2E57-0E48-72E6-9AD1FF3109C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87B723C-6502-010D-FF3E-7B52D6D8BBC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06C85367-ABAA-8751-AE57-D92D045E2A24}"/>
              </a:ext>
            </a:extLst>
          </p:cNvPr>
          <p:cNvGrpSpPr/>
          <p:nvPr/>
        </p:nvGrpSpPr>
        <p:grpSpPr>
          <a:xfrm>
            <a:off x="6305473" y="336742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51A58570-016B-8496-8FE2-46AC2C9585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EEB3956A-5571-2545-B8E2-90F15DFCDAF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8" name="Group 67">
            <a:extLst>
              <a:ext uri="{FF2B5EF4-FFF2-40B4-BE49-F238E27FC236}">
                <a16:creationId xmlns:a16="http://schemas.microsoft.com/office/drawing/2014/main" id="{9B1E84B8-2136-5091-865D-C2372817AF75}"/>
              </a:ext>
            </a:extLst>
          </p:cNvPr>
          <p:cNvGrpSpPr/>
          <p:nvPr/>
        </p:nvGrpSpPr>
        <p:grpSpPr>
          <a:xfrm>
            <a:off x="6815724" y="3364566"/>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1BF84BD2-BF60-B061-CD78-6B623756425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24767217-7478-D0AC-3D23-0D38FBE7427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71" name="Group 70">
            <a:extLst>
              <a:ext uri="{FF2B5EF4-FFF2-40B4-BE49-F238E27FC236}">
                <a16:creationId xmlns:a16="http://schemas.microsoft.com/office/drawing/2014/main" id="{F70A7E87-1252-ED51-A6BB-569DCBC042B6}"/>
              </a:ext>
            </a:extLst>
          </p:cNvPr>
          <p:cNvGrpSpPr/>
          <p:nvPr/>
        </p:nvGrpSpPr>
        <p:grpSpPr>
          <a:xfrm>
            <a:off x="7329384" y="3362790"/>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CE34E887-93EF-3558-CB47-150FB760EA5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B29AE9EE-FBCC-7EAE-6A18-FE1EEA6D81B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4" name="Group 73">
            <a:extLst>
              <a:ext uri="{FF2B5EF4-FFF2-40B4-BE49-F238E27FC236}">
                <a16:creationId xmlns:a16="http://schemas.microsoft.com/office/drawing/2014/main" id="{05247971-1709-962F-AF2F-C40AAD1DF86D}"/>
              </a:ext>
            </a:extLst>
          </p:cNvPr>
          <p:cNvGrpSpPr/>
          <p:nvPr/>
        </p:nvGrpSpPr>
        <p:grpSpPr>
          <a:xfrm>
            <a:off x="7855848" y="336249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3FB76436-D904-48EB-44F5-DA64D2FE426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1697CD1D-F557-571A-EA40-189928DDD9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77" name="Group 76">
            <a:extLst>
              <a:ext uri="{FF2B5EF4-FFF2-40B4-BE49-F238E27FC236}">
                <a16:creationId xmlns:a16="http://schemas.microsoft.com/office/drawing/2014/main" id="{5E8C0F43-94E3-BFF9-2284-93F5126866C5}"/>
              </a:ext>
            </a:extLst>
          </p:cNvPr>
          <p:cNvGrpSpPr/>
          <p:nvPr/>
        </p:nvGrpSpPr>
        <p:grpSpPr>
          <a:xfrm>
            <a:off x="8365995" y="337140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7B278191-B05D-74AE-9D2A-1E91FF59EF7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DB0453F9-F1FC-FAAC-CE44-F922E1336EA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80" name="Group 79">
            <a:extLst>
              <a:ext uri="{FF2B5EF4-FFF2-40B4-BE49-F238E27FC236}">
                <a16:creationId xmlns:a16="http://schemas.microsoft.com/office/drawing/2014/main" id="{55C973A5-A16F-4C91-692A-85760F231495}"/>
              </a:ext>
            </a:extLst>
          </p:cNvPr>
          <p:cNvGrpSpPr/>
          <p:nvPr/>
        </p:nvGrpSpPr>
        <p:grpSpPr>
          <a:xfrm>
            <a:off x="8876142" y="3362490"/>
            <a:ext cx="621090" cy="461665"/>
            <a:chOff x="2975262" y="3349854"/>
            <a:chExt cx="621090" cy="461665"/>
          </a:xfrm>
        </p:grpSpPr>
        <p:pic>
          <p:nvPicPr>
            <p:cNvPr id="81" name="Picture 80" descr="Shape, rectangle&#10;&#10;Description automatically generated">
              <a:extLst>
                <a:ext uri="{FF2B5EF4-FFF2-40B4-BE49-F238E27FC236}">
                  <a16:creationId xmlns:a16="http://schemas.microsoft.com/office/drawing/2014/main" id="{A8D12CD4-91BD-A497-7436-BE1FBCE81D9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2" name="TextBox 81">
              <a:extLst>
                <a:ext uri="{FF2B5EF4-FFF2-40B4-BE49-F238E27FC236}">
                  <a16:creationId xmlns:a16="http://schemas.microsoft.com/office/drawing/2014/main" id="{542DD926-9ED2-A84E-F9BE-A38E7B83074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83" name="Group 82">
            <a:extLst>
              <a:ext uri="{FF2B5EF4-FFF2-40B4-BE49-F238E27FC236}">
                <a16:creationId xmlns:a16="http://schemas.microsoft.com/office/drawing/2014/main" id="{C24658DF-E5A6-E58C-ADCC-0BFB3A1172F3}"/>
              </a:ext>
            </a:extLst>
          </p:cNvPr>
          <p:cNvGrpSpPr/>
          <p:nvPr/>
        </p:nvGrpSpPr>
        <p:grpSpPr>
          <a:xfrm>
            <a:off x="9392824" y="3353579"/>
            <a:ext cx="621090" cy="461665"/>
            <a:chOff x="2975262" y="3349854"/>
            <a:chExt cx="621090" cy="461665"/>
          </a:xfrm>
        </p:grpSpPr>
        <p:pic>
          <p:nvPicPr>
            <p:cNvPr id="84" name="Picture 83" descr="Shape, rectangle&#10;&#10;Description automatically generated">
              <a:extLst>
                <a:ext uri="{FF2B5EF4-FFF2-40B4-BE49-F238E27FC236}">
                  <a16:creationId xmlns:a16="http://schemas.microsoft.com/office/drawing/2014/main" id="{CD4FC022-1AE8-DA77-64DC-9A7ED9161CA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5" name="TextBox 84">
              <a:extLst>
                <a:ext uri="{FF2B5EF4-FFF2-40B4-BE49-F238E27FC236}">
                  <a16:creationId xmlns:a16="http://schemas.microsoft.com/office/drawing/2014/main" id="{BC4BBD91-0FD7-23A5-3A6E-755C16225FB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227152569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32" name="Group 31">
            <a:extLst>
              <a:ext uri="{FF2B5EF4-FFF2-40B4-BE49-F238E27FC236}">
                <a16:creationId xmlns:a16="http://schemas.microsoft.com/office/drawing/2014/main" id="{8425544D-4B6D-7C56-2C59-D58C7A49A91F}"/>
              </a:ext>
            </a:extLst>
          </p:cNvPr>
          <p:cNvGrpSpPr/>
          <p:nvPr/>
        </p:nvGrpSpPr>
        <p:grpSpPr>
          <a:xfrm>
            <a:off x="1006324" y="5001121"/>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09AD7011-2E57-0E48-72E6-9AD1FF3109C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787B723C-6502-010D-FF3E-7B52D6D8BBC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4C6ABBB7-5890-FC85-2A44-D5DAEBAB9432}"/>
              </a:ext>
            </a:extLst>
          </p:cNvPr>
          <p:cNvGrpSpPr/>
          <p:nvPr/>
        </p:nvGrpSpPr>
        <p:grpSpPr>
          <a:xfrm>
            <a:off x="6305473" y="336742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9E33A4D4-AF31-C850-E6F4-0A026BECE97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F9441E25-FC0B-6E06-69E7-55B50CA5CC1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8" name="Group 67">
            <a:extLst>
              <a:ext uri="{FF2B5EF4-FFF2-40B4-BE49-F238E27FC236}">
                <a16:creationId xmlns:a16="http://schemas.microsoft.com/office/drawing/2014/main" id="{BE000E18-DB31-6A52-03C6-E40D82897622}"/>
              </a:ext>
            </a:extLst>
          </p:cNvPr>
          <p:cNvGrpSpPr/>
          <p:nvPr/>
        </p:nvGrpSpPr>
        <p:grpSpPr>
          <a:xfrm>
            <a:off x="6815724" y="3364566"/>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81CDFD8D-0C2B-1C09-3859-CD2D9A98869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5B09C303-66A8-94C2-2054-967E5D96746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71" name="Group 70">
            <a:extLst>
              <a:ext uri="{FF2B5EF4-FFF2-40B4-BE49-F238E27FC236}">
                <a16:creationId xmlns:a16="http://schemas.microsoft.com/office/drawing/2014/main" id="{D42FEBEE-6C47-E6EC-DF03-389945306D44}"/>
              </a:ext>
            </a:extLst>
          </p:cNvPr>
          <p:cNvGrpSpPr/>
          <p:nvPr/>
        </p:nvGrpSpPr>
        <p:grpSpPr>
          <a:xfrm>
            <a:off x="7329384" y="3362790"/>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6957885D-7533-D2A9-4022-762844C903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4635E9D5-39D3-B293-8630-36E217D4C3F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4" name="Group 73">
            <a:extLst>
              <a:ext uri="{FF2B5EF4-FFF2-40B4-BE49-F238E27FC236}">
                <a16:creationId xmlns:a16="http://schemas.microsoft.com/office/drawing/2014/main" id="{5733DFB9-597E-3910-36B5-F65B8D4DD6F9}"/>
              </a:ext>
            </a:extLst>
          </p:cNvPr>
          <p:cNvGrpSpPr/>
          <p:nvPr/>
        </p:nvGrpSpPr>
        <p:grpSpPr>
          <a:xfrm>
            <a:off x="7855848" y="336249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3D4B4F67-2A17-498D-F42A-BAF73C4C083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38E6CD83-7DEF-0508-C7BD-468AA315BFF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77" name="Group 76">
            <a:extLst>
              <a:ext uri="{FF2B5EF4-FFF2-40B4-BE49-F238E27FC236}">
                <a16:creationId xmlns:a16="http://schemas.microsoft.com/office/drawing/2014/main" id="{6DB22B48-9AA7-F186-2216-1257D0F74F1C}"/>
              </a:ext>
            </a:extLst>
          </p:cNvPr>
          <p:cNvGrpSpPr/>
          <p:nvPr/>
        </p:nvGrpSpPr>
        <p:grpSpPr>
          <a:xfrm>
            <a:off x="8365995" y="337140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03F6097D-4E90-0FF1-3100-0CD6C018A18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2DF2F2D4-19FD-FF7C-F6FE-D5C3050C59E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80" name="Group 79">
            <a:extLst>
              <a:ext uri="{FF2B5EF4-FFF2-40B4-BE49-F238E27FC236}">
                <a16:creationId xmlns:a16="http://schemas.microsoft.com/office/drawing/2014/main" id="{B8536B8D-9AB5-CAF2-B17A-4A1B8C084D8E}"/>
              </a:ext>
            </a:extLst>
          </p:cNvPr>
          <p:cNvGrpSpPr/>
          <p:nvPr/>
        </p:nvGrpSpPr>
        <p:grpSpPr>
          <a:xfrm>
            <a:off x="8876142" y="3362490"/>
            <a:ext cx="621090" cy="461665"/>
            <a:chOff x="2975262" y="3349854"/>
            <a:chExt cx="621090" cy="461665"/>
          </a:xfrm>
        </p:grpSpPr>
        <p:pic>
          <p:nvPicPr>
            <p:cNvPr id="81" name="Picture 80" descr="Shape, rectangle&#10;&#10;Description automatically generated">
              <a:extLst>
                <a:ext uri="{FF2B5EF4-FFF2-40B4-BE49-F238E27FC236}">
                  <a16:creationId xmlns:a16="http://schemas.microsoft.com/office/drawing/2014/main" id="{054B11AD-84B3-CA15-AF76-722314F9F5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2" name="TextBox 81">
              <a:extLst>
                <a:ext uri="{FF2B5EF4-FFF2-40B4-BE49-F238E27FC236}">
                  <a16:creationId xmlns:a16="http://schemas.microsoft.com/office/drawing/2014/main" id="{104B9918-246A-8AB7-9BBD-179D8A09F3C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83" name="Group 82">
            <a:extLst>
              <a:ext uri="{FF2B5EF4-FFF2-40B4-BE49-F238E27FC236}">
                <a16:creationId xmlns:a16="http://schemas.microsoft.com/office/drawing/2014/main" id="{93960B81-6A4D-1DA5-DDFC-0B9538DEE437}"/>
              </a:ext>
            </a:extLst>
          </p:cNvPr>
          <p:cNvGrpSpPr/>
          <p:nvPr/>
        </p:nvGrpSpPr>
        <p:grpSpPr>
          <a:xfrm>
            <a:off x="9392824" y="3353579"/>
            <a:ext cx="621090" cy="461665"/>
            <a:chOff x="2975262" y="3349854"/>
            <a:chExt cx="621090" cy="461665"/>
          </a:xfrm>
        </p:grpSpPr>
        <p:pic>
          <p:nvPicPr>
            <p:cNvPr id="84" name="Picture 83" descr="Shape, rectangle&#10;&#10;Description automatically generated">
              <a:extLst>
                <a:ext uri="{FF2B5EF4-FFF2-40B4-BE49-F238E27FC236}">
                  <a16:creationId xmlns:a16="http://schemas.microsoft.com/office/drawing/2014/main" id="{DB3E1855-D93C-D3FE-257C-3624D09D568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5" name="TextBox 84">
              <a:extLst>
                <a:ext uri="{FF2B5EF4-FFF2-40B4-BE49-F238E27FC236}">
                  <a16:creationId xmlns:a16="http://schemas.microsoft.com/office/drawing/2014/main" id="{C1163E59-5393-17C3-7893-FFEC123B11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86" name="Group 85">
            <a:extLst>
              <a:ext uri="{FF2B5EF4-FFF2-40B4-BE49-F238E27FC236}">
                <a16:creationId xmlns:a16="http://schemas.microsoft.com/office/drawing/2014/main" id="{2FA33C67-CD1C-AC12-4480-DD18252CFBE0}"/>
              </a:ext>
            </a:extLst>
          </p:cNvPr>
          <p:cNvGrpSpPr/>
          <p:nvPr/>
        </p:nvGrpSpPr>
        <p:grpSpPr>
          <a:xfrm>
            <a:off x="9915775" y="3362490"/>
            <a:ext cx="621090" cy="461665"/>
            <a:chOff x="2975262" y="3349854"/>
            <a:chExt cx="621090" cy="461665"/>
          </a:xfrm>
        </p:grpSpPr>
        <p:pic>
          <p:nvPicPr>
            <p:cNvPr id="87" name="Picture 86" descr="Shape, rectangle&#10;&#10;Description automatically generated">
              <a:extLst>
                <a:ext uri="{FF2B5EF4-FFF2-40B4-BE49-F238E27FC236}">
                  <a16:creationId xmlns:a16="http://schemas.microsoft.com/office/drawing/2014/main" id="{84FC0B95-8F89-2DEC-6924-9001326A6C2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8" name="TextBox 87">
              <a:extLst>
                <a:ext uri="{FF2B5EF4-FFF2-40B4-BE49-F238E27FC236}">
                  <a16:creationId xmlns:a16="http://schemas.microsoft.com/office/drawing/2014/main" id="{B3BCC323-A691-4942-9373-87B1CEA86A9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295930587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38" name="Group 37">
            <a:extLst>
              <a:ext uri="{FF2B5EF4-FFF2-40B4-BE49-F238E27FC236}">
                <a16:creationId xmlns:a16="http://schemas.microsoft.com/office/drawing/2014/main" id="{6EFD8238-91F7-2DD1-C044-812C99D29F1B}"/>
              </a:ext>
            </a:extLst>
          </p:cNvPr>
          <p:cNvGrpSpPr/>
          <p:nvPr/>
        </p:nvGrpSpPr>
        <p:grpSpPr>
          <a:xfrm>
            <a:off x="6345817" y="336742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12E76509-4022-7D23-A953-5CA7BA007B4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7E0E597C-C217-1825-C955-3FF1359AB14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4" name="Group 13">
            <a:extLst>
              <a:ext uri="{FF2B5EF4-FFF2-40B4-BE49-F238E27FC236}">
                <a16:creationId xmlns:a16="http://schemas.microsoft.com/office/drawing/2014/main" id="{7C91B34B-E252-7A28-927E-8472E66A154F}"/>
              </a:ext>
            </a:extLst>
          </p:cNvPr>
          <p:cNvGrpSpPr/>
          <p:nvPr/>
        </p:nvGrpSpPr>
        <p:grpSpPr>
          <a:xfrm>
            <a:off x="6849344" y="3364566"/>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F6D6AB70-4077-9FE4-DC7D-0AE7524E9E7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860B9E87-2186-1BB0-85F0-BBA4FEA527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7" name="Group 16">
            <a:extLst>
              <a:ext uri="{FF2B5EF4-FFF2-40B4-BE49-F238E27FC236}">
                <a16:creationId xmlns:a16="http://schemas.microsoft.com/office/drawing/2014/main" id="{1EFAD659-2232-1C08-54D8-C06D454818B3}"/>
              </a:ext>
            </a:extLst>
          </p:cNvPr>
          <p:cNvGrpSpPr/>
          <p:nvPr/>
        </p:nvGrpSpPr>
        <p:grpSpPr>
          <a:xfrm>
            <a:off x="7363004" y="3362790"/>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814330AB-5630-06CA-3AEE-0869D39F484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2144F80F-56BF-FD85-6E85-F2A80482AD9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0" name="Group 19">
            <a:extLst>
              <a:ext uri="{FF2B5EF4-FFF2-40B4-BE49-F238E27FC236}">
                <a16:creationId xmlns:a16="http://schemas.microsoft.com/office/drawing/2014/main" id="{790D6C74-1C35-3DF8-E5B3-788B50362C88}"/>
              </a:ext>
            </a:extLst>
          </p:cNvPr>
          <p:cNvGrpSpPr/>
          <p:nvPr/>
        </p:nvGrpSpPr>
        <p:grpSpPr>
          <a:xfrm>
            <a:off x="7869296" y="3362490"/>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2A0FAE65-136C-E9B9-4436-5ED07E8CE59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F9E77ACA-2A3F-9B26-3125-2C7DF53FED4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3" name="Group 22">
            <a:extLst>
              <a:ext uri="{FF2B5EF4-FFF2-40B4-BE49-F238E27FC236}">
                <a16:creationId xmlns:a16="http://schemas.microsoft.com/office/drawing/2014/main" id="{849EAB65-54A8-C026-2FC2-4E108560D45D}"/>
              </a:ext>
            </a:extLst>
          </p:cNvPr>
          <p:cNvGrpSpPr/>
          <p:nvPr/>
        </p:nvGrpSpPr>
        <p:grpSpPr>
          <a:xfrm>
            <a:off x="8372719" y="3364677"/>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C1F112B1-A720-8522-7BB4-EED9539BB50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6F376871-4234-EAC8-6AE0-26AD853211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8" name="Group 7">
            <a:extLst>
              <a:ext uri="{FF2B5EF4-FFF2-40B4-BE49-F238E27FC236}">
                <a16:creationId xmlns:a16="http://schemas.microsoft.com/office/drawing/2014/main" id="{99A39F33-C1DA-92B8-2F9E-D909F57BB8AA}"/>
              </a:ext>
            </a:extLst>
          </p:cNvPr>
          <p:cNvGrpSpPr/>
          <p:nvPr/>
        </p:nvGrpSpPr>
        <p:grpSpPr>
          <a:xfrm>
            <a:off x="8876142" y="3362490"/>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9298CC9F-9478-0C42-5531-DDC520B43FC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BECD9335-974D-B413-3E72-633EE6ED474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6" name="Group 25">
            <a:extLst>
              <a:ext uri="{FF2B5EF4-FFF2-40B4-BE49-F238E27FC236}">
                <a16:creationId xmlns:a16="http://schemas.microsoft.com/office/drawing/2014/main" id="{C3F108C7-8D76-9ECE-5F49-28E27CC79CA6}"/>
              </a:ext>
            </a:extLst>
          </p:cNvPr>
          <p:cNvGrpSpPr/>
          <p:nvPr/>
        </p:nvGrpSpPr>
        <p:grpSpPr>
          <a:xfrm>
            <a:off x="9380124" y="3366279"/>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B46AAC45-5056-59EA-4BAC-752391700CD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8A9C4AE3-3A83-0DC1-FFD1-8CD3BD7FC81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11" name="Group 10">
            <a:extLst>
              <a:ext uri="{FF2B5EF4-FFF2-40B4-BE49-F238E27FC236}">
                <a16:creationId xmlns:a16="http://schemas.microsoft.com/office/drawing/2014/main" id="{0E93A420-118E-FA4C-3D36-E324979065FF}"/>
              </a:ext>
            </a:extLst>
          </p:cNvPr>
          <p:cNvGrpSpPr/>
          <p:nvPr/>
        </p:nvGrpSpPr>
        <p:grpSpPr>
          <a:xfrm>
            <a:off x="9890375" y="3362490"/>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D27B26BA-A350-DAC7-FA58-35AD9A71408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D1CAA9FB-55F7-A9F1-FDC8-6ED9C7FBFD9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29" name="Group 28">
            <a:extLst>
              <a:ext uri="{FF2B5EF4-FFF2-40B4-BE49-F238E27FC236}">
                <a16:creationId xmlns:a16="http://schemas.microsoft.com/office/drawing/2014/main" id="{BCF58FAB-5A6F-2752-3860-41E39E486D4E}"/>
              </a:ext>
            </a:extLst>
          </p:cNvPr>
          <p:cNvGrpSpPr/>
          <p:nvPr/>
        </p:nvGrpSpPr>
        <p:grpSpPr>
          <a:xfrm>
            <a:off x="10392163" y="3358700"/>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9EAF39CD-0A13-9CA3-65DE-3B719D62816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C37925AC-9762-3AC2-B75E-309C6630D9F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74136548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2" name="Group 1">
            <a:extLst>
              <a:ext uri="{FF2B5EF4-FFF2-40B4-BE49-F238E27FC236}">
                <a16:creationId xmlns:a16="http://schemas.microsoft.com/office/drawing/2014/main" id="{36901540-AFE0-C927-C0E6-43D1D379A420}"/>
              </a:ext>
            </a:extLst>
          </p:cNvPr>
          <p:cNvGrpSpPr/>
          <p:nvPr/>
        </p:nvGrpSpPr>
        <p:grpSpPr>
          <a:xfrm>
            <a:off x="3928541" y="1054622"/>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4432068" y="105176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4945728" y="1049988"/>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5452020" y="104968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955443" y="1051875"/>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6458866" y="1049688"/>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6962848" y="105347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7473099" y="104968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7974887" y="1045898"/>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1386175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Char"/>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12329" y="3433470"/>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9909" y="5089741"/>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23236" y="4443889"/>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92227" y="2933138"/>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8586899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3928541" y="1054622"/>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4432068" y="105176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4945728" y="1049988"/>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5452020" y="104968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955443" y="1051875"/>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6458866" y="1049688"/>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6962848" y="105347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7473099" y="104968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7974887" y="1045898"/>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723233897"/>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Char"/>
      </p:transition>
    </mc:Choice>
    <mc:Fallback>
      <p:transition spd="slow">
        <p:fade/>
      </p:transition>
    </mc:Fallback>
  </mc:AlternateContent>
</p:sld>
</file>

<file path=ppt/slides/slide3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2463073" y="1017322"/>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966600" y="101446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480260" y="1012688"/>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986552" y="101238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489975" y="1014575"/>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854751" y="1016178"/>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8733" y="101996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8868984" y="101617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9370772" y="1012388"/>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994930202"/>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372389" y="1017022"/>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875916" y="101416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389576" y="1012388"/>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410176" y="989204"/>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913599" y="99139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393445" y="1012388"/>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7897427" y="101617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812232" y="101617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314020" y="1012388"/>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535774217"/>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761205" y="1015246"/>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264732" y="1012388"/>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709037" y="1035604"/>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099072" y="100702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303232" y="100702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985438093"/>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524588" y="1035602"/>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689162" y="1007028"/>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709037" y="1035604"/>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099072" y="100702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303232" y="100702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776733357"/>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846321" y="472706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689162" y="1007028"/>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709037" y="1035604"/>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099072" y="100702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303232" y="100702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443969108"/>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846321" y="472706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356302" y="4735979"/>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709037" y="1035604"/>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099072" y="100702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303232" y="100702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984423146"/>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720896" y="100633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230877" y="101524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709037" y="1035604"/>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099072" y="100702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303232" y="100702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570619670"/>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967942" y="504493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230877" y="101524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709037" y="1035604"/>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099072" y="100702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303232" y="100702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936361673"/>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967942" y="504493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472177" y="505384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709037" y="1035604"/>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099072" y="100702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303232" y="100702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464388689"/>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04254" y="1656245"/>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1834" y="331251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15161" y="26666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84152" y="1156873"/>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3" name="Rectangle 2">
            <a:extLst>
              <a:ext uri="{FF2B5EF4-FFF2-40B4-BE49-F238E27FC236}">
                <a16:creationId xmlns:a16="http://schemas.microsoft.com/office/drawing/2014/main" id="{B9FAB362-1B6B-666E-D900-F3F68A8BEF4A}"/>
              </a:ext>
            </a:extLst>
          </p:cNvPr>
          <p:cNvSpPr/>
          <p:nvPr/>
        </p:nvSpPr>
        <p:spPr>
          <a:xfrm>
            <a:off x="-618566" y="-681708"/>
            <a:ext cx="13616109" cy="8160194"/>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8" name="Rectangle 7">
            <a:extLst>
              <a:ext uri="{FF2B5EF4-FFF2-40B4-BE49-F238E27FC236}">
                <a16:creationId xmlns:a16="http://schemas.microsoft.com/office/drawing/2014/main" id="{71348FE6-BE98-4371-AE2D-556A6A625B33}"/>
              </a:ext>
            </a:extLst>
          </p:cNvPr>
          <p:cNvSpPr/>
          <p:nvPr/>
        </p:nvSpPr>
        <p:spPr>
          <a:xfrm>
            <a:off x="7089355" y="6858000"/>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1010292052"/>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967942" y="504493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472177" y="505384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1973941" y="5054366"/>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099072" y="100702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303232" y="100702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4214965456"/>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049057" y="1026170"/>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553292" y="1035081"/>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055056" y="103560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099072" y="1007028"/>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303232" y="100702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466506554"/>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049057" y="1026170"/>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553292" y="1035081"/>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055056" y="103560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186158" y="5041999"/>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5303232" y="100702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102752447"/>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049057" y="1026170"/>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553292" y="1035081"/>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055056" y="103560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186158" y="5041999"/>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692264" y="50419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547878692"/>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049057" y="1026170"/>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553292" y="1035081"/>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055056" y="103560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225096" y="1035081"/>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731202" y="10350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875671221"/>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99682" y="5314332"/>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1553292" y="1035081"/>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055056" y="103560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225096" y="1035081"/>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731202" y="10350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294594326"/>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99682" y="5314332"/>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521129" y="5323243"/>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2055056" y="103560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225096" y="1035081"/>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731202" y="10350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324688538"/>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99682" y="5314332"/>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521129" y="5323243"/>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42576" y="5323242"/>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4225096" y="1035081"/>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731202" y="10350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821632028"/>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99682" y="5314332"/>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521129" y="5323243"/>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42576" y="5323242"/>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64023" y="5323242"/>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731202" y="10350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336982819"/>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99682" y="5314332"/>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521129" y="5323243"/>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42576" y="5323242"/>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64023" y="5323242"/>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85470" y="5323242"/>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418155810"/>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04254" y="1656245"/>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1834" y="331251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15161" y="26666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84152" y="1156873"/>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900524" y="3953359"/>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8" name="Rectangle 7">
            <a:extLst>
              <a:ext uri="{FF2B5EF4-FFF2-40B4-BE49-F238E27FC236}">
                <a16:creationId xmlns:a16="http://schemas.microsoft.com/office/drawing/2014/main" id="{DD7D65F5-F5C7-3B86-C318-0F6511D2A7FF}"/>
              </a:ext>
            </a:extLst>
          </p:cNvPr>
          <p:cNvSpPr/>
          <p:nvPr/>
        </p:nvSpPr>
        <p:spPr>
          <a:xfrm>
            <a:off x="7248293" y="1656245"/>
            <a:ext cx="2819682" cy="337324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7" name="Rectangle 26">
            <a:extLst>
              <a:ext uri="{FF2B5EF4-FFF2-40B4-BE49-F238E27FC236}">
                <a16:creationId xmlns:a16="http://schemas.microsoft.com/office/drawing/2014/main" id="{2BBB9526-8C65-5F3B-AA51-15F355D443C6}"/>
              </a:ext>
            </a:extLst>
          </p:cNvPr>
          <p:cNvSpPr/>
          <p:nvPr/>
        </p:nvSpPr>
        <p:spPr>
          <a:xfrm>
            <a:off x="6987192" y="5122255"/>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296909528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25443" y="1015245"/>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250931592"/>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404584" y="5453431"/>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8354944" y="103560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187651548"/>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404584" y="5453431"/>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7899674" y="5453430"/>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937121103"/>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65377" y="1090914"/>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7560467" y="109091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809705" y="10152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863141640"/>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65377" y="1090914"/>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7560467" y="109091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435353" y="101524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056443" y="5260229"/>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935196516"/>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65377" y="1090914"/>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7560467" y="109091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10563882" y="5259412"/>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10056443" y="5260229"/>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200299773"/>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65377" y="1090914"/>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7560467" y="109091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10290242"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9782803" y="1091730"/>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878123669"/>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7065377" y="1090914"/>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7560467" y="109091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10290242"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8133948" y="5305422"/>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18217881"/>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8645885" y="5305541"/>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7560467" y="109091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10290242"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8133948" y="5305422"/>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715485862"/>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8645885" y="5305541"/>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9157822" y="530578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10290242"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8133948" y="5305422"/>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100186792"/>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04254" y="1656245"/>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1834" y="331251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15161" y="26666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84152" y="1156873"/>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7582124" y="2160263"/>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263882" y="5648345"/>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329720868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8645885" y="5305541"/>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9157822" y="530578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669759" y="5305422"/>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8133948" y="5305422"/>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965142359"/>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2" name="Group 1">
            <a:extLst>
              <a:ext uri="{FF2B5EF4-FFF2-40B4-BE49-F238E27FC236}">
                <a16:creationId xmlns:a16="http://schemas.microsoft.com/office/drawing/2014/main" id="{36901540-AFE0-C927-C0E6-43D1D379A420}"/>
              </a:ext>
            </a:extLst>
          </p:cNvPr>
          <p:cNvGrpSpPr/>
          <p:nvPr/>
        </p:nvGrpSpPr>
        <p:grpSpPr>
          <a:xfrm>
            <a:off x="1965626" y="108200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6673FDE8-F82B-04C5-30AE-AF9E313024B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15481D-96C5-A24B-7AC9-4F9B20B9435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8581410" y="1091032"/>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9093347" y="10912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605284"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8069473" y="1090913"/>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1220919839"/>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6" name="Group 5">
            <a:extLst>
              <a:ext uri="{FF2B5EF4-FFF2-40B4-BE49-F238E27FC236}">
                <a16:creationId xmlns:a16="http://schemas.microsoft.com/office/drawing/2014/main" id="{8970E8A4-8395-4FB3-8870-9F871EBE5059}"/>
              </a:ext>
            </a:extLst>
          </p:cNvPr>
          <p:cNvGrpSpPr/>
          <p:nvPr/>
        </p:nvGrpSpPr>
        <p:grpSpPr>
          <a:xfrm>
            <a:off x="2487073" y="1090914"/>
            <a:ext cx="621090" cy="461665"/>
            <a:chOff x="2975262" y="3349854"/>
            <a:chExt cx="621090" cy="461665"/>
          </a:xfrm>
        </p:grpSpPr>
        <p:pic>
          <p:nvPicPr>
            <p:cNvPr id="34" name="Picture 33" descr="Shape, rectangle&#10;&#10;Description automatically generated">
              <a:extLst>
                <a:ext uri="{FF2B5EF4-FFF2-40B4-BE49-F238E27FC236}">
                  <a16:creationId xmlns:a16="http://schemas.microsoft.com/office/drawing/2014/main" id="{3E09E329-F049-9050-91E9-85E1CEACC7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CD8F0FA0-939C-53D6-B65A-8B8C0B44BD0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8581410" y="1091032"/>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9093347" y="10912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605284"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8069473" y="1090913"/>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 name="Group 6">
            <a:extLst>
              <a:ext uri="{FF2B5EF4-FFF2-40B4-BE49-F238E27FC236}">
                <a16:creationId xmlns:a16="http://schemas.microsoft.com/office/drawing/2014/main" id="{ADD635FC-62A6-C4CA-8551-7C9967DA2D8E}"/>
              </a:ext>
            </a:extLst>
          </p:cNvPr>
          <p:cNvGrpSpPr/>
          <p:nvPr/>
        </p:nvGrpSpPr>
        <p:grpSpPr>
          <a:xfrm>
            <a:off x="3992336" y="500993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6C7937E6-9065-BDA9-108E-3890958680B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EF70480-5C81-575F-1076-BA466306A79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3149027858"/>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36" name="Group 35">
            <a:extLst>
              <a:ext uri="{FF2B5EF4-FFF2-40B4-BE49-F238E27FC236}">
                <a16:creationId xmlns:a16="http://schemas.microsoft.com/office/drawing/2014/main" id="{891C50E3-8C2C-33A5-E41A-14C8E9F199C0}"/>
              </a:ext>
            </a:extLst>
          </p:cNvPr>
          <p:cNvGrpSpPr/>
          <p:nvPr/>
        </p:nvGrpSpPr>
        <p:grpSpPr>
          <a:xfrm>
            <a:off x="3008520" y="1090913"/>
            <a:ext cx="621090" cy="461665"/>
            <a:chOff x="2975262" y="3349854"/>
            <a:chExt cx="621090" cy="461665"/>
          </a:xfrm>
        </p:grpSpPr>
        <p:pic>
          <p:nvPicPr>
            <p:cNvPr id="42" name="Picture 41" descr="Shape, rectangle&#10;&#10;Description automatically generated">
              <a:extLst>
                <a:ext uri="{FF2B5EF4-FFF2-40B4-BE49-F238E27FC236}">
                  <a16:creationId xmlns:a16="http://schemas.microsoft.com/office/drawing/2014/main" id="{81F3BACC-B996-5034-DA38-6C844392493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05F0D041-BB9A-C91D-2A8F-050E615B9F3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8581410" y="1091032"/>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9093347" y="10912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605284"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8069473" y="1090913"/>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 name="Group 6">
            <a:extLst>
              <a:ext uri="{FF2B5EF4-FFF2-40B4-BE49-F238E27FC236}">
                <a16:creationId xmlns:a16="http://schemas.microsoft.com/office/drawing/2014/main" id="{ADD635FC-62A6-C4CA-8551-7C9967DA2D8E}"/>
              </a:ext>
            </a:extLst>
          </p:cNvPr>
          <p:cNvGrpSpPr/>
          <p:nvPr/>
        </p:nvGrpSpPr>
        <p:grpSpPr>
          <a:xfrm>
            <a:off x="3992336" y="500993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6C7937E6-9065-BDA9-108E-3890958680B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EF70480-5C81-575F-1076-BA466306A79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180513DD-4D8A-CD21-4701-9F096025F2FB}"/>
              </a:ext>
            </a:extLst>
          </p:cNvPr>
          <p:cNvGrpSpPr/>
          <p:nvPr/>
        </p:nvGrpSpPr>
        <p:grpSpPr>
          <a:xfrm>
            <a:off x="4495863" y="5007076"/>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33E5B4B1-AE96-6200-F5C7-5A510B67F02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6254B73D-524B-6C4D-6BAE-1968FB475F2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2285719053"/>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4" name="Group 43">
            <a:extLst>
              <a:ext uri="{FF2B5EF4-FFF2-40B4-BE49-F238E27FC236}">
                <a16:creationId xmlns:a16="http://schemas.microsoft.com/office/drawing/2014/main" id="{FDCA20FE-E796-7AFF-6C3D-8F3C4771C28D}"/>
              </a:ext>
            </a:extLst>
          </p:cNvPr>
          <p:cNvGrpSpPr/>
          <p:nvPr/>
        </p:nvGrpSpPr>
        <p:grpSpPr>
          <a:xfrm>
            <a:off x="3529967" y="1090913"/>
            <a:ext cx="621090" cy="461665"/>
            <a:chOff x="2975262" y="3349854"/>
            <a:chExt cx="621090" cy="461665"/>
          </a:xfrm>
        </p:grpSpPr>
        <p:pic>
          <p:nvPicPr>
            <p:cNvPr id="45" name="Picture 44" descr="Shape, rectangle&#10;&#10;Description automatically generated">
              <a:extLst>
                <a:ext uri="{FF2B5EF4-FFF2-40B4-BE49-F238E27FC236}">
                  <a16:creationId xmlns:a16="http://schemas.microsoft.com/office/drawing/2014/main" id="{4A324C16-DD08-23EF-22D3-5293F3FB8F55}"/>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86BD822A-5F7D-A87A-F193-58BAB40181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8581410" y="1091032"/>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9093347" y="10912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605284"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8069473" y="1090913"/>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 name="Group 6">
            <a:extLst>
              <a:ext uri="{FF2B5EF4-FFF2-40B4-BE49-F238E27FC236}">
                <a16:creationId xmlns:a16="http://schemas.microsoft.com/office/drawing/2014/main" id="{ADD635FC-62A6-C4CA-8551-7C9967DA2D8E}"/>
              </a:ext>
            </a:extLst>
          </p:cNvPr>
          <p:cNvGrpSpPr/>
          <p:nvPr/>
        </p:nvGrpSpPr>
        <p:grpSpPr>
          <a:xfrm>
            <a:off x="3992336" y="500993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6C7937E6-9065-BDA9-108E-3890958680B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EF70480-5C81-575F-1076-BA466306A79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180513DD-4D8A-CD21-4701-9F096025F2FB}"/>
              </a:ext>
            </a:extLst>
          </p:cNvPr>
          <p:cNvGrpSpPr/>
          <p:nvPr/>
        </p:nvGrpSpPr>
        <p:grpSpPr>
          <a:xfrm>
            <a:off x="4495863" y="5007076"/>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33E5B4B1-AE96-6200-F5C7-5A510B67F02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6254B73D-524B-6C4D-6BAE-1968FB475F2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063F65E9-F54E-1E8D-A810-D9E5FECE451F}"/>
              </a:ext>
            </a:extLst>
          </p:cNvPr>
          <p:cNvGrpSpPr/>
          <p:nvPr/>
        </p:nvGrpSpPr>
        <p:grpSpPr>
          <a:xfrm>
            <a:off x="5009523" y="5005300"/>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2B032F64-62AC-B0D4-382A-B25C91848C6A}"/>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111C1573-0147-2614-C001-6563A8ED5D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1975079292"/>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7" name="Group 46">
            <a:extLst>
              <a:ext uri="{FF2B5EF4-FFF2-40B4-BE49-F238E27FC236}">
                <a16:creationId xmlns:a16="http://schemas.microsoft.com/office/drawing/2014/main" id="{040B57E3-73AF-BEC5-C8D2-3C83060961E2}"/>
              </a:ext>
            </a:extLst>
          </p:cNvPr>
          <p:cNvGrpSpPr/>
          <p:nvPr/>
        </p:nvGrpSpPr>
        <p:grpSpPr>
          <a:xfrm>
            <a:off x="4051414" y="109091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CB48869C-CC01-F50B-DB17-E1A22E5C8B3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2E5D4779-DF66-516E-4393-75E3D7EF4A4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04B10718-063B-28D3-330E-4A40CF094BA8}"/>
              </a:ext>
            </a:extLst>
          </p:cNvPr>
          <p:cNvGrpSpPr/>
          <p:nvPr/>
        </p:nvGrpSpPr>
        <p:grpSpPr>
          <a:xfrm>
            <a:off x="8581410" y="1091032"/>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9093347" y="10912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605284"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8069473" y="1090913"/>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 name="Group 6">
            <a:extLst>
              <a:ext uri="{FF2B5EF4-FFF2-40B4-BE49-F238E27FC236}">
                <a16:creationId xmlns:a16="http://schemas.microsoft.com/office/drawing/2014/main" id="{ADD635FC-62A6-C4CA-8551-7C9967DA2D8E}"/>
              </a:ext>
            </a:extLst>
          </p:cNvPr>
          <p:cNvGrpSpPr/>
          <p:nvPr/>
        </p:nvGrpSpPr>
        <p:grpSpPr>
          <a:xfrm>
            <a:off x="3992336" y="500993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6C7937E6-9065-BDA9-108E-3890958680B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EF70480-5C81-575F-1076-BA466306A79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180513DD-4D8A-CD21-4701-9F096025F2FB}"/>
              </a:ext>
            </a:extLst>
          </p:cNvPr>
          <p:cNvGrpSpPr/>
          <p:nvPr/>
        </p:nvGrpSpPr>
        <p:grpSpPr>
          <a:xfrm>
            <a:off x="4495863" y="5007076"/>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33E5B4B1-AE96-6200-F5C7-5A510B67F02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6254B73D-524B-6C4D-6BAE-1968FB475F2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063F65E9-F54E-1E8D-A810-D9E5FECE451F}"/>
              </a:ext>
            </a:extLst>
          </p:cNvPr>
          <p:cNvGrpSpPr/>
          <p:nvPr/>
        </p:nvGrpSpPr>
        <p:grpSpPr>
          <a:xfrm>
            <a:off x="5009523" y="5005300"/>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2B032F64-62AC-B0D4-382A-B25C91848C6A}"/>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111C1573-0147-2614-C001-6563A8ED5D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F403E04E-7C31-F200-6C14-D1A4440AE4DD}"/>
              </a:ext>
            </a:extLst>
          </p:cNvPr>
          <p:cNvGrpSpPr/>
          <p:nvPr/>
        </p:nvGrpSpPr>
        <p:grpSpPr>
          <a:xfrm>
            <a:off x="5515815" y="5005000"/>
            <a:ext cx="621090" cy="461665"/>
            <a:chOff x="2975262" y="3349854"/>
            <a:chExt cx="621090" cy="461665"/>
          </a:xfrm>
        </p:grpSpPr>
        <p:pic>
          <p:nvPicPr>
            <p:cNvPr id="13" name="Picture 12" descr="Shape, rectangle&#10;&#10;Description automatically generated">
              <a:extLst>
                <a:ext uri="{FF2B5EF4-FFF2-40B4-BE49-F238E27FC236}">
                  <a16:creationId xmlns:a16="http://schemas.microsoft.com/office/drawing/2014/main" id="{0038D34B-D5AB-D553-354A-989CC7BA3EC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4" name="TextBox 13">
              <a:extLst>
                <a:ext uri="{FF2B5EF4-FFF2-40B4-BE49-F238E27FC236}">
                  <a16:creationId xmlns:a16="http://schemas.microsoft.com/office/drawing/2014/main" id="{842A8663-0E53-4DA9-49A2-FF4DA1D3CB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2767658775"/>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0" name="Group 49">
            <a:extLst>
              <a:ext uri="{FF2B5EF4-FFF2-40B4-BE49-F238E27FC236}">
                <a16:creationId xmlns:a16="http://schemas.microsoft.com/office/drawing/2014/main" id="{04B10718-063B-28D3-330E-4A40CF094BA8}"/>
              </a:ext>
            </a:extLst>
          </p:cNvPr>
          <p:cNvGrpSpPr/>
          <p:nvPr/>
        </p:nvGrpSpPr>
        <p:grpSpPr>
          <a:xfrm>
            <a:off x="8581410" y="1091032"/>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9093347" y="10912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605284"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2B144A0E-576E-D401-6354-E6CFC579CFB4}"/>
              </a:ext>
            </a:extLst>
          </p:cNvPr>
          <p:cNvGrpSpPr/>
          <p:nvPr/>
        </p:nvGrpSpPr>
        <p:grpSpPr>
          <a:xfrm>
            <a:off x="8069473" y="1090913"/>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95516570-7400-C2E9-F31F-D8E8DDED276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5376B605-9993-2C2F-AB9C-0CFB071B8A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 name="Group 6">
            <a:extLst>
              <a:ext uri="{FF2B5EF4-FFF2-40B4-BE49-F238E27FC236}">
                <a16:creationId xmlns:a16="http://schemas.microsoft.com/office/drawing/2014/main" id="{ADD635FC-62A6-C4CA-8551-7C9967DA2D8E}"/>
              </a:ext>
            </a:extLst>
          </p:cNvPr>
          <p:cNvGrpSpPr/>
          <p:nvPr/>
        </p:nvGrpSpPr>
        <p:grpSpPr>
          <a:xfrm>
            <a:off x="3992336" y="500993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6C7937E6-9065-BDA9-108E-3890958680B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EF70480-5C81-575F-1076-BA466306A79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180513DD-4D8A-CD21-4701-9F096025F2FB}"/>
              </a:ext>
            </a:extLst>
          </p:cNvPr>
          <p:cNvGrpSpPr/>
          <p:nvPr/>
        </p:nvGrpSpPr>
        <p:grpSpPr>
          <a:xfrm>
            <a:off x="4495863" y="5007076"/>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33E5B4B1-AE96-6200-F5C7-5A510B67F02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6254B73D-524B-6C4D-6BAE-1968FB475F2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063F65E9-F54E-1E8D-A810-D9E5FECE451F}"/>
              </a:ext>
            </a:extLst>
          </p:cNvPr>
          <p:cNvGrpSpPr/>
          <p:nvPr/>
        </p:nvGrpSpPr>
        <p:grpSpPr>
          <a:xfrm>
            <a:off x="5009523" y="5005300"/>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2B032F64-62AC-B0D4-382A-B25C91848C6A}"/>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111C1573-0147-2614-C001-6563A8ED5D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F403E04E-7C31-F200-6C14-D1A4440AE4DD}"/>
              </a:ext>
            </a:extLst>
          </p:cNvPr>
          <p:cNvGrpSpPr/>
          <p:nvPr/>
        </p:nvGrpSpPr>
        <p:grpSpPr>
          <a:xfrm>
            <a:off x="5515815" y="5005000"/>
            <a:ext cx="621090" cy="461665"/>
            <a:chOff x="2975262" y="3349854"/>
            <a:chExt cx="621090" cy="461665"/>
          </a:xfrm>
        </p:grpSpPr>
        <p:pic>
          <p:nvPicPr>
            <p:cNvPr id="13" name="Picture 12" descr="Shape, rectangle&#10;&#10;Description automatically generated">
              <a:extLst>
                <a:ext uri="{FF2B5EF4-FFF2-40B4-BE49-F238E27FC236}">
                  <a16:creationId xmlns:a16="http://schemas.microsoft.com/office/drawing/2014/main" id="{0038D34B-D5AB-D553-354A-989CC7BA3EC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4" name="TextBox 13">
              <a:extLst>
                <a:ext uri="{FF2B5EF4-FFF2-40B4-BE49-F238E27FC236}">
                  <a16:creationId xmlns:a16="http://schemas.microsoft.com/office/drawing/2014/main" id="{842A8663-0E53-4DA9-49A2-FF4DA1D3CB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5" name="Group 14">
            <a:extLst>
              <a:ext uri="{FF2B5EF4-FFF2-40B4-BE49-F238E27FC236}">
                <a16:creationId xmlns:a16="http://schemas.microsoft.com/office/drawing/2014/main" id="{047F6852-EEE9-B63B-23D1-A7510557CE94}"/>
              </a:ext>
            </a:extLst>
          </p:cNvPr>
          <p:cNvGrpSpPr/>
          <p:nvPr/>
        </p:nvGrpSpPr>
        <p:grpSpPr>
          <a:xfrm>
            <a:off x="6019238" y="5007187"/>
            <a:ext cx="621090" cy="461665"/>
            <a:chOff x="2975262" y="3349854"/>
            <a:chExt cx="621090" cy="461665"/>
          </a:xfrm>
        </p:grpSpPr>
        <p:pic>
          <p:nvPicPr>
            <p:cNvPr id="16" name="Picture 15" descr="Shape, rectangle&#10;&#10;Description automatically generated">
              <a:extLst>
                <a:ext uri="{FF2B5EF4-FFF2-40B4-BE49-F238E27FC236}">
                  <a16:creationId xmlns:a16="http://schemas.microsoft.com/office/drawing/2014/main" id="{30EB12F7-2DA8-AACA-553C-5A7398B1BE9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7" name="TextBox 16">
              <a:extLst>
                <a:ext uri="{FF2B5EF4-FFF2-40B4-BE49-F238E27FC236}">
                  <a16:creationId xmlns:a16="http://schemas.microsoft.com/office/drawing/2014/main" id="{40027E66-0C96-0E6C-D4C2-9B779AE07AC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256994698"/>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0" name="Group 49">
            <a:extLst>
              <a:ext uri="{FF2B5EF4-FFF2-40B4-BE49-F238E27FC236}">
                <a16:creationId xmlns:a16="http://schemas.microsoft.com/office/drawing/2014/main" id="{04B10718-063B-28D3-330E-4A40CF094BA8}"/>
              </a:ext>
            </a:extLst>
          </p:cNvPr>
          <p:cNvGrpSpPr/>
          <p:nvPr/>
        </p:nvGrpSpPr>
        <p:grpSpPr>
          <a:xfrm>
            <a:off x="8581410" y="1091032"/>
            <a:ext cx="621090" cy="461665"/>
            <a:chOff x="2975262" y="3349854"/>
            <a:chExt cx="621090" cy="461665"/>
          </a:xfrm>
        </p:grpSpPr>
        <p:pic>
          <p:nvPicPr>
            <p:cNvPr id="51" name="Picture 50" descr="Shape, rectangle&#10;&#10;Description automatically generated">
              <a:extLst>
                <a:ext uri="{FF2B5EF4-FFF2-40B4-BE49-F238E27FC236}">
                  <a16:creationId xmlns:a16="http://schemas.microsoft.com/office/drawing/2014/main" id="{1DCCB704-7411-BEA7-15B0-77E3C0E66AA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C60CCAFE-58E4-E3AB-0D94-C869B6DCDA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3" name="Group 52">
            <a:extLst>
              <a:ext uri="{FF2B5EF4-FFF2-40B4-BE49-F238E27FC236}">
                <a16:creationId xmlns:a16="http://schemas.microsoft.com/office/drawing/2014/main" id="{F399D3FA-CADA-C571-CDA1-514BE27E8637}"/>
              </a:ext>
            </a:extLst>
          </p:cNvPr>
          <p:cNvGrpSpPr/>
          <p:nvPr/>
        </p:nvGrpSpPr>
        <p:grpSpPr>
          <a:xfrm>
            <a:off x="9093347" y="10912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605284"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7" name="Group 6">
            <a:extLst>
              <a:ext uri="{FF2B5EF4-FFF2-40B4-BE49-F238E27FC236}">
                <a16:creationId xmlns:a16="http://schemas.microsoft.com/office/drawing/2014/main" id="{ADD635FC-62A6-C4CA-8551-7C9967DA2D8E}"/>
              </a:ext>
            </a:extLst>
          </p:cNvPr>
          <p:cNvGrpSpPr/>
          <p:nvPr/>
        </p:nvGrpSpPr>
        <p:grpSpPr>
          <a:xfrm>
            <a:off x="3992336" y="500993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6C7937E6-9065-BDA9-108E-3890958680B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EF70480-5C81-575F-1076-BA466306A79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180513DD-4D8A-CD21-4701-9F096025F2FB}"/>
              </a:ext>
            </a:extLst>
          </p:cNvPr>
          <p:cNvGrpSpPr/>
          <p:nvPr/>
        </p:nvGrpSpPr>
        <p:grpSpPr>
          <a:xfrm>
            <a:off x="4495863" y="5007076"/>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33E5B4B1-AE96-6200-F5C7-5A510B67F02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6254B73D-524B-6C4D-6BAE-1968FB475F2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063F65E9-F54E-1E8D-A810-D9E5FECE451F}"/>
              </a:ext>
            </a:extLst>
          </p:cNvPr>
          <p:cNvGrpSpPr/>
          <p:nvPr/>
        </p:nvGrpSpPr>
        <p:grpSpPr>
          <a:xfrm>
            <a:off x="5009523" y="5005300"/>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2B032F64-62AC-B0D4-382A-B25C91848C6A}"/>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111C1573-0147-2614-C001-6563A8ED5D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F403E04E-7C31-F200-6C14-D1A4440AE4DD}"/>
              </a:ext>
            </a:extLst>
          </p:cNvPr>
          <p:cNvGrpSpPr/>
          <p:nvPr/>
        </p:nvGrpSpPr>
        <p:grpSpPr>
          <a:xfrm>
            <a:off x="5515815" y="5005000"/>
            <a:ext cx="621090" cy="461665"/>
            <a:chOff x="2975262" y="3349854"/>
            <a:chExt cx="621090" cy="461665"/>
          </a:xfrm>
        </p:grpSpPr>
        <p:pic>
          <p:nvPicPr>
            <p:cNvPr id="13" name="Picture 12" descr="Shape, rectangle&#10;&#10;Description automatically generated">
              <a:extLst>
                <a:ext uri="{FF2B5EF4-FFF2-40B4-BE49-F238E27FC236}">
                  <a16:creationId xmlns:a16="http://schemas.microsoft.com/office/drawing/2014/main" id="{0038D34B-D5AB-D553-354A-989CC7BA3EC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4" name="TextBox 13">
              <a:extLst>
                <a:ext uri="{FF2B5EF4-FFF2-40B4-BE49-F238E27FC236}">
                  <a16:creationId xmlns:a16="http://schemas.microsoft.com/office/drawing/2014/main" id="{842A8663-0E53-4DA9-49A2-FF4DA1D3CB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5" name="Group 14">
            <a:extLst>
              <a:ext uri="{FF2B5EF4-FFF2-40B4-BE49-F238E27FC236}">
                <a16:creationId xmlns:a16="http://schemas.microsoft.com/office/drawing/2014/main" id="{047F6852-EEE9-B63B-23D1-A7510557CE94}"/>
              </a:ext>
            </a:extLst>
          </p:cNvPr>
          <p:cNvGrpSpPr/>
          <p:nvPr/>
        </p:nvGrpSpPr>
        <p:grpSpPr>
          <a:xfrm>
            <a:off x="6019238" y="5007187"/>
            <a:ext cx="621090" cy="461665"/>
            <a:chOff x="2975262" y="3349854"/>
            <a:chExt cx="621090" cy="461665"/>
          </a:xfrm>
        </p:grpSpPr>
        <p:pic>
          <p:nvPicPr>
            <p:cNvPr id="16" name="Picture 15" descr="Shape, rectangle&#10;&#10;Description automatically generated">
              <a:extLst>
                <a:ext uri="{FF2B5EF4-FFF2-40B4-BE49-F238E27FC236}">
                  <a16:creationId xmlns:a16="http://schemas.microsoft.com/office/drawing/2014/main" id="{30EB12F7-2DA8-AACA-553C-5A7398B1BE9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7" name="TextBox 16">
              <a:extLst>
                <a:ext uri="{FF2B5EF4-FFF2-40B4-BE49-F238E27FC236}">
                  <a16:creationId xmlns:a16="http://schemas.microsoft.com/office/drawing/2014/main" id="{40027E66-0C96-0E6C-D4C2-9B779AE07AC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8" name="Group 17">
            <a:extLst>
              <a:ext uri="{FF2B5EF4-FFF2-40B4-BE49-F238E27FC236}">
                <a16:creationId xmlns:a16="http://schemas.microsoft.com/office/drawing/2014/main" id="{F30C02B2-5B21-E87B-E8FC-79A3397FB8CB}"/>
              </a:ext>
            </a:extLst>
          </p:cNvPr>
          <p:cNvGrpSpPr/>
          <p:nvPr/>
        </p:nvGrpSpPr>
        <p:grpSpPr>
          <a:xfrm>
            <a:off x="6532898" y="5012010"/>
            <a:ext cx="621090" cy="461665"/>
            <a:chOff x="2975262" y="3349854"/>
            <a:chExt cx="621090" cy="461665"/>
          </a:xfrm>
        </p:grpSpPr>
        <p:pic>
          <p:nvPicPr>
            <p:cNvPr id="19" name="Picture 18" descr="Shape, rectangle&#10;&#10;Description automatically generated">
              <a:extLst>
                <a:ext uri="{FF2B5EF4-FFF2-40B4-BE49-F238E27FC236}">
                  <a16:creationId xmlns:a16="http://schemas.microsoft.com/office/drawing/2014/main" id="{A323418B-11EB-D214-19D5-2A248202D2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0" name="TextBox 19">
              <a:extLst>
                <a:ext uri="{FF2B5EF4-FFF2-40B4-BE49-F238E27FC236}">
                  <a16:creationId xmlns:a16="http://schemas.microsoft.com/office/drawing/2014/main" id="{A53F262E-241D-CDE6-DB89-9126DE0E0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034365170"/>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3" name="Group 52">
            <a:extLst>
              <a:ext uri="{FF2B5EF4-FFF2-40B4-BE49-F238E27FC236}">
                <a16:creationId xmlns:a16="http://schemas.microsoft.com/office/drawing/2014/main" id="{F399D3FA-CADA-C571-CDA1-514BE27E8637}"/>
              </a:ext>
            </a:extLst>
          </p:cNvPr>
          <p:cNvGrpSpPr/>
          <p:nvPr/>
        </p:nvGrpSpPr>
        <p:grpSpPr>
          <a:xfrm>
            <a:off x="9093347" y="10912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64963283-C05D-9445-E43E-4C3A91C0052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3582A989-31AB-3F76-BCD0-C32B2A0019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60ADDD1-BE1F-0AB5-96BE-0D13BAF76C64}"/>
              </a:ext>
            </a:extLst>
          </p:cNvPr>
          <p:cNvGrpSpPr/>
          <p:nvPr/>
        </p:nvGrpSpPr>
        <p:grpSpPr>
          <a:xfrm>
            <a:off x="9605284"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7" name="Group 6">
            <a:extLst>
              <a:ext uri="{FF2B5EF4-FFF2-40B4-BE49-F238E27FC236}">
                <a16:creationId xmlns:a16="http://schemas.microsoft.com/office/drawing/2014/main" id="{ADD635FC-62A6-C4CA-8551-7C9967DA2D8E}"/>
              </a:ext>
            </a:extLst>
          </p:cNvPr>
          <p:cNvGrpSpPr/>
          <p:nvPr/>
        </p:nvGrpSpPr>
        <p:grpSpPr>
          <a:xfrm>
            <a:off x="3992336" y="500993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6C7937E6-9065-BDA9-108E-3890958680B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EF70480-5C81-575F-1076-BA466306A79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180513DD-4D8A-CD21-4701-9F096025F2FB}"/>
              </a:ext>
            </a:extLst>
          </p:cNvPr>
          <p:cNvGrpSpPr/>
          <p:nvPr/>
        </p:nvGrpSpPr>
        <p:grpSpPr>
          <a:xfrm>
            <a:off x="4495863" y="5007076"/>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33E5B4B1-AE96-6200-F5C7-5A510B67F02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6254B73D-524B-6C4D-6BAE-1968FB475F2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063F65E9-F54E-1E8D-A810-D9E5FECE451F}"/>
              </a:ext>
            </a:extLst>
          </p:cNvPr>
          <p:cNvGrpSpPr/>
          <p:nvPr/>
        </p:nvGrpSpPr>
        <p:grpSpPr>
          <a:xfrm>
            <a:off x="5009523" y="5005300"/>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2B032F64-62AC-B0D4-382A-B25C91848C6A}"/>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111C1573-0147-2614-C001-6563A8ED5D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F403E04E-7C31-F200-6C14-D1A4440AE4DD}"/>
              </a:ext>
            </a:extLst>
          </p:cNvPr>
          <p:cNvGrpSpPr/>
          <p:nvPr/>
        </p:nvGrpSpPr>
        <p:grpSpPr>
          <a:xfrm>
            <a:off x="5515815" y="5005000"/>
            <a:ext cx="621090" cy="461665"/>
            <a:chOff x="2975262" y="3349854"/>
            <a:chExt cx="621090" cy="461665"/>
          </a:xfrm>
        </p:grpSpPr>
        <p:pic>
          <p:nvPicPr>
            <p:cNvPr id="13" name="Picture 12" descr="Shape, rectangle&#10;&#10;Description automatically generated">
              <a:extLst>
                <a:ext uri="{FF2B5EF4-FFF2-40B4-BE49-F238E27FC236}">
                  <a16:creationId xmlns:a16="http://schemas.microsoft.com/office/drawing/2014/main" id="{0038D34B-D5AB-D553-354A-989CC7BA3EC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4" name="TextBox 13">
              <a:extLst>
                <a:ext uri="{FF2B5EF4-FFF2-40B4-BE49-F238E27FC236}">
                  <a16:creationId xmlns:a16="http://schemas.microsoft.com/office/drawing/2014/main" id="{842A8663-0E53-4DA9-49A2-FF4DA1D3CB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5" name="Group 14">
            <a:extLst>
              <a:ext uri="{FF2B5EF4-FFF2-40B4-BE49-F238E27FC236}">
                <a16:creationId xmlns:a16="http://schemas.microsoft.com/office/drawing/2014/main" id="{047F6852-EEE9-B63B-23D1-A7510557CE94}"/>
              </a:ext>
            </a:extLst>
          </p:cNvPr>
          <p:cNvGrpSpPr/>
          <p:nvPr/>
        </p:nvGrpSpPr>
        <p:grpSpPr>
          <a:xfrm>
            <a:off x="6019238" y="5007187"/>
            <a:ext cx="621090" cy="461665"/>
            <a:chOff x="2975262" y="3349854"/>
            <a:chExt cx="621090" cy="461665"/>
          </a:xfrm>
        </p:grpSpPr>
        <p:pic>
          <p:nvPicPr>
            <p:cNvPr id="16" name="Picture 15" descr="Shape, rectangle&#10;&#10;Description automatically generated">
              <a:extLst>
                <a:ext uri="{FF2B5EF4-FFF2-40B4-BE49-F238E27FC236}">
                  <a16:creationId xmlns:a16="http://schemas.microsoft.com/office/drawing/2014/main" id="{30EB12F7-2DA8-AACA-553C-5A7398B1BE9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7" name="TextBox 16">
              <a:extLst>
                <a:ext uri="{FF2B5EF4-FFF2-40B4-BE49-F238E27FC236}">
                  <a16:creationId xmlns:a16="http://schemas.microsoft.com/office/drawing/2014/main" id="{40027E66-0C96-0E6C-D4C2-9B779AE07AC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8" name="Group 17">
            <a:extLst>
              <a:ext uri="{FF2B5EF4-FFF2-40B4-BE49-F238E27FC236}">
                <a16:creationId xmlns:a16="http://schemas.microsoft.com/office/drawing/2014/main" id="{F30C02B2-5B21-E87B-E8FC-79A3397FB8CB}"/>
              </a:ext>
            </a:extLst>
          </p:cNvPr>
          <p:cNvGrpSpPr/>
          <p:nvPr/>
        </p:nvGrpSpPr>
        <p:grpSpPr>
          <a:xfrm>
            <a:off x="6532898" y="5012010"/>
            <a:ext cx="621090" cy="461665"/>
            <a:chOff x="2975262" y="3349854"/>
            <a:chExt cx="621090" cy="461665"/>
          </a:xfrm>
        </p:grpSpPr>
        <p:pic>
          <p:nvPicPr>
            <p:cNvPr id="19" name="Picture 18" descr="Shape, rectangle&#10;&#10;Description automatically generated">
              <a:extLst>
                <a:ext uri="{FF2B5EF4-FFF2-40B4-BE49-F238E27FC236}">
                  <a16:creationId xmlns:a16="http://schemas.microsoft.com/office/drawing/2014/main" id="{A323418B-11EB-D214-19D5-2A248202D2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0" name="TextBox 19">
              <a:extLst>
                <a:ext uri="{FF2B5EF4-FFF2-40B4-BE49-F238E27FC236}">
                  <a16:creationId xmlns:a16="http://schemas.microsoft.com/office/drawing/2014/main" id="{A53F262E-241D-CDE6-DB89-9126DE0E0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21" name="Group 20">
            <a:extLst>
              <a:ext uri="{FF2B5EF4-FFF2-40B4-BE49-F238E27FC236}">
                <a16:creationId xmlns:a16="http://schemas.microsoft.com/office/drawing/2014/main" id="{F2BD73AE-45C5-EFB5-32DE-2DCCC2E1E7A9}"/>
              </a:ext>
            </a:extLst>
          </p:cNvPr>
          <p:cNvGrpSpPr/>
          <p:nvPr/>
        </p:nvGrpSpPr>
        <p:grpSpPr>
          <a:xfrm>
            <a:off x="7030264" y="5005000"/>
            <a:ext cx="621090" cy="461665"/>
            <a:chOff x="2975262" y="3349854"/>
            <a:chExt cx="621090" cy="461665"/>
          </a:xfrm>
        </p:grpSpPr>
        <p:pic>
          <p:nvPicPr>
            <p:cNvPr id="22" name="Picture 21" descr="Shape, rectangle&#10;&#10;Description automatically generated">
              <a:extLst>
                <a:ext uri="{FF2B5EF4-FFF2-40B4-BE49-F238E27FC236}">
                  <a16:creationId xmlns:a16="http://schemas.microsoft.com/office/drawing/2014/main" id="{91F669E5-5C34-8F29-A124-726A924A85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3" name="TextBox 22">
              <a:extLst>
                <a:ext uri="{FF2B5EF4-FFF2-40B4-BE49-F238E27FC236}">
                  <a16:creationId xmlns:a16="http://schemas.microsoft.com/office/drawing/2014/main" id="{A5D16BDA-F205-2245-5E95-5DEF57944EB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3601812107"/>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6" name="Group 55">
            <a:extLst>
              <a:ext uri="{FF2B5EF4-FFF2-40B4-BE49-F238E27FC236}">
                <a16:creationId xmlns:a16="http://schemas.microsoft.com/office/drawing/2014/main" id="{460ADDD1-BE1F-0AB5-96BE-0D13BAF76C64}"/>
              </a:ext>
            </a:extLst>
          </p:cNvPr>
          <p:cNvGrpSpPr/>
          <p:nvPr/>
        </p:nvGrpSpPr>
        <p:grpSpPr>
          <a:xfrm>
            <a:off x="9605284" y="109091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428CC213-0537-C860-EBED-B5C139374F4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DBCCB685-78F9-37E5-DBBA-414FEE29EB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7" name="Group 6">
            <a:extLst>
              <a:ext uri="{FF2B5EF4-FFF2-40B4-BE49-F238E27FC236}">
                <a16:creationId xmlns:a16="http://schemas.microsoft.com/office/drawing/2014/main" id="{ADD635FC-62A6-C4CA-8551-7C9967DA2D8E}"/>
              </a:ext>
            </a:extLst>
          </p:cNvPr>
          <p:cNvGrpSpPr/>
          <p:nvPr/>
        </p:nvGrpSpPr>
        <p:grpSpPr>
          <a:xfrm>
            <a:off x="3992336" y="500993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6C7937E6-9065-BDA9-108E-3890958680B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EF70480-5C81-575F-1076-BA466306A79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2" name="Group 1">
            <a:extLst>
              <a:ext uri="{FF2B5EF4-FFF2-40B4-BE49-F238E27FC236}">
                <a16:creationId xmlns:a16="http://schemas.microsoft.com/office/drawing/2014/main" id="{180513DD-4D8A-CD21-4701-9F096025F2FB}"/>
              </a:ext>
            </a:extLst>
          </p:cNvPr>
          <p:cNvGrpSpPr/>
          <p:nvPr/>
        </p:nvGrpSpPr>
        <p:grpSpPr>
          <a:xfrm>
            <a:off x="4495863" y="5007076"/>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33E5B4B1-AE96-6200-F5C7-5A510B67F02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6254B73D-524B-6C4D-6BAE-1968FB475F2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 name="Group 5">
            <a:extLst>
              <a:ext uri="{FF2B5EF4-FFF2-40B4-BE49-F238E27FC236}">
                <a16:creationId xmlns:a16="http://schemas.microsoft.com/office/drawing/2014/main" id="{063F65E9-F54E-1E8D-A810-D9E5FECE451F}"/>
              </a:ext>
            </a:extLst>
          </p:cNvPr>
          <p:cNvGrpSpPr/>
          <p:nvPr/>
        </p:nvGrpSpPr>
        <p:grpSpPr>
          <a:xfrm>
            <a:off x="5009523" y="5005300"/>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2B032F64-62AC-B0D4-382A-B25C91848C6A}"/>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111C1573-0147-2614-C001-6563A8ED5DE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F403E04E-7C31-F200-6C14-D1A4440AE4DD}"/>
              </a:ext>
            </a:extLst>
          </p:cNvPr>
          <p:cNvGrpSpPr/>
          <p:nvPr/>
        </p:nvGrpSpPr>
        <p:grpSpPr>
          <a:xfrm>
            <a:off x="5515815" y="5005000"/>
            <a:ext cx="621090" cy="461665"/>
            <a:chOff x="2975262" y="3349854"/>
            <a:chExt cx="621090" cy="461665"/>
          </a:xfrm>
        </p:grpSpPr>
        <p:pic>
          <p:nvPicPr>
            <p:cNvPr id="13" name="Picture 12" descr="Shape, rectangle&#10;&#10;Description automatically generated">
              <a:extLst>
                <a:ext uri="{FF2B5EF4-FFF2-40B4-BE49-F238E27FC236}">
                  <a16:creationId xmlns:a16="http://schemas.microsoft.com/office/drawing/2014/main" id="{0038D34B-D5AB-D553-354A-989CC7BA3EC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4" name="TextBox 13">
              <a:extLst>
                <a:ext uri="{FF2B5EF4-FFF2-40B4-BE49-F238E27FC236}">
                  <a16:creationId xmlns:a16="http://schemas.microsoft.com/office/drawing/2014/main" id="{842A8663-0E53-4DA9-49A2-FF4DA1D3CB3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5" name="Group 14">
            <a:extLst>
              <a:ext uri="{FF2B5EF4-FFF2-40B4-BE49-F238E27FC236}">
                <a16:creationId xmlns:a16="http://schemas.microsoft.com/office/drawing/2014/main" id="{047F6852-EEE9-B63B-23D1-A7510557CE94}"/>
              </a:ext>
            </a:extLst>
          </p:cNvPr>
          <p:cNvGrpSpPr/>
          <p:nvPr/>
        </p:nvGrpSpPr>
        <p:grpSpPr>
          <a:xfrm>
            <a:off x="6019238" y="5007187"/>
            <a:ext cx="621090" cy="461665"/>
            <a:chOff x="2975262" y="3349854"/>
            <a:chExt cx="621090" cy="461665"/>
          </a:xfrm>
        </p:grpSpPr>
        <p:pic>
          <p:nvPicPr>
            <p:cNvPr id="16" name="Picture 15" descr="Shape, rectangle&#10;&#10;Description automatically generated">
              <a:extLst>
                <a:ext uri="{FF2B5EF4-FFF2-40B4-BE49-F238E27FC236}">
                  <a16:creationId xmlns:a16="http://schemas.microsoft.com/office/drawing/2014/main" id="{30EB12F7-2DA8-AACA-553C-5A7398B1BE9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7" name="TextBox 16">
              <a:extLst>
                <a:ext uri="{FF2B5EF4-FFF2-40B4-BE49-F238E27FC236}">
                  <a16:creationId xmlns:a16="http://schemas.microsoft.com/office/drawing/2014/main" id="{40027E66-0C96-0E6C-D4C2-9B779AE07AC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8" name="Group 17">
            <a:extLst>
              <a:ext uri="{FF2B5EF4-FFF2-40B4-BE49-F238E27FC236}">
                <a16:creationId xmlns:a16="http://schemas.microsoft.com/office/drawing/2014/main" id="{F30C02B2-5B21-E87B-E8FC-79A3397FB8CB}"/>
              </a:ext>
            </a:extLst>
          </p:cNvPr>
          <p:cNvGrpSpPr/>
          <p:nvPr/>
        </p:nvGrpSpPr>
        <p:grpSpPr>
          <a:xfrm>
            <a:off x="6532898" y="5012010"/>
            <a:ext cx="621090" cy="461665"/>
            <a:chOff x="2975262" y="3349854"/>
            <a:chExt cx="621090" cy="461665"/>
          </a:xfrm>
        </p:grpSpPr>
        <p:pic>
          <p:nvPicPr>
            <p:cNvPr id="19" name="Picture 18" descr="Shape, rectangle&#10;&#10;Description automatically generated">
              <a:extLst>
                <a:ext uri="{FF2B5EF4-FFF2-40B4-BE49-F238E27FC236}">
                  <a16:creationId xmlns:a16="http://schemas.microsoft.com/office/drawing/2014/main" id="{A323418B-11EB-D214-19D5-2A248202D22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0" name="TextBox 19">
              <a:extLst>
                <a:ext uri="{FF2B5EF4-FFF2-40B4-BE49-F238E27FC236}">
                  <a16:creationId xmlns:a16="http://schemas.microsoft.com/office/drawing/2014/main" id="{A53F262E-241D-CDE6-DB89-9126DE0E0A8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21" name="Group 20">
            <a:extLst>
              <a:ext uri="{FF2B5EF4-FFF2-40B4-BE49-F238E27FC236}">
                <a16:creationId xmlns:a16="http://schemas.microsoft.com/office/drawing/2014/main" id="{F2BD73AE-45C5-EFB5-32DE-2DCCC2E1E7A9}"/>
              </a:ext>
            </a:extLst>
          </p:cNvPr>
          <p:cNvGrpSpPr/>
          <p:nvPr/>
        </p:nvGrpSpPr>
        <p:grpSpPr>
          <a:xfrm>
            <a:off x="7030264" y="5005000"/>
            <a:ext cx="621090" cy="461665"/>
            <a:chOff x="2975262" y="3349854"/>
            <a:chExt cx="621090" cy="461665"/>
          </a:xfrm>
        </p:grpSpPr>
        <p:pic>
          <p:nvPicPr>
            <p:cNvPr id="22" name="Picture 21" descr="Shape, rectangle&#10;&#10;Description automatically generated">
              <a:extLst>
                <a:ext uri="{FF2B5EF4-FFF2-40B4-BE49-F238E27FC236}">
                  <a16:creationId xmlns:a16="http://schemas.microsoft.com/office/drawing/2014/main" id="{91F669E5-5C34-8F29-A124-726A924A85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3" name="TextBox 22">
              <a:extLst>
                <a:ext uri="{FF2B5EF4-FFF2-40B4-BE49-F238E27FC236}">
                  <a16:creationId xmlns:a16="http://schemas.microsoft.com/office/drawing/2014/main" id="{A5D16BDA-F205-2245-5E95-5DEF57944EB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4" name="Group 23">
            <a:extLst>
              <a:ext uri="{FF2B5EF4-FFF2-40B4-BE49-F238E27FC236}">
                <a16:creationId xmlns:a16="http://schemas.microsoft.com/office/drawing/2014/main" id="{9C920B4C-4FA7-6791-EE8A-4C614E9D874D}"/>
              </a:ext>
            </a:extLst>
          </p:cNvPr>
          <p:cNvGrpSpPr/>
          <p:nvPr/>
        </p:nvGrpSpPr>
        <p:grpSpPr>
          <a:xfrm>
            <a:off x="7549981" y="5012009"/>
            <a:ext cx="621090" cy="461665"/>
            <a:chOff x="2975262" y="3349854"/>
            <a:chExt cx="621090" cy="461665"/>
          </a:xfrm>
        </p:grpSpPr>
        <p:pic>
          <p:nvPicPr>
            <p:cNvPr id="25" name="Picture 24" descr="Shape, rectangle&#10;&#10;Description automatically generated">
              <a:extLst>
                <a:ext uri="{FF2B5EF4-FFF2-40B4-BE49-F238E27FC236}">
                  <a16:creationId xmlns:a16="http://schemas.microsoft.com/office/drawing/2014/main" id="{49296E59-C94C-6A78-DFE7-048AAE46FF6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6" name="TextBox 25">
              <a:extLst>
                <a:ext uri="{FF2B5EF4-FFF2-40B4-BE49-F238E27FC236}">
                  <a16:creationId xmlns:a16="http://schemas.microsoft.com/office/drawing/2014/main" id="{E5AEEBBC-F98F-31A4-3E5C-D50C5D92BA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3565648908"/>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04254" y="1656245"/>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1834" y="331251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15161" y="26666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84152" y="1156873"/>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8945640" y="3872101"/>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263882" y="5648345"/>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411779666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3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7" name="Group 6">
            <a:extLst>
              <a:ext uri="{FF2B5EF4-FFF2-40B4-BE49-F238E27FC236}">
                <a16:creationId xmlns:a16="http://schemas.microsoft.com/office/drawing/2014/main" id="{9DB29A17-3940-BD25-1932-F7EA0E5D1B6C}"/>
              </a:ext>
            </a:extLst>
          </p:cNvPr>
          <p:cNvGrpSpPr/>
          <p:nvPr/>
        </p:nvGrpSpPr>
        <p:grpSpPr>
          <a:xfrm>
            <a:off x="3992336" y="500993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779FC80C-F66E-0284-95AE-7DB0A376EEC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B5CEFFEF-C394-A322-D6E5-51423A14861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F2F3CB23-41BD-4769-1628-403C62B6FFDA}"/>
              </a:ext>
            </a:extLst>
          </p:cNvPr>
          <p:cNvGrpSpPr/>
          <p:nvPr/>
        </p:nvGrpSpPr>
        <p:grpSpPr>
          <a:xfrm>
            <a:off x="4495863" y="5007076"/>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1A86EAE7-20FC-DE2B-3494-70E8E075F1E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389A94BF-0496-EAF2-55F4-4700DD3D35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3" name="Group 12">
            <a:extLst>
              <a:ext uri="{FF2B5EF4-FFF2-40B4-BE49-F238E27FC236}">
                <a16:creationId xmlns:a16="http://schemas.microsoft.com/office/drawing/2014/main" id="{B1B77579-347C-F09A-F210-5CE3D1EA9DA2}"/>
              </a:ext>
            </a:extLst>
          </p:cNvPr>
          <p:cNvGrpSpPr/>
          <p:nvPr/>
        </p:nvGrpSpPr>
        <p:grpSpPr>
          <a:xfrm>
            <a:off x="5009523" y="500530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CA1E48C6-DC15-80FD-E6DF-87497FD0DD83}"/>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CD767EE5-C5D1-085A-8007-637FCE2D6C3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16B72FE7-779F-2ECE-9342-DE054513670E}"/>
              </a:ext>
            </a:extLst>
          </p:cNvPr>
          <p:cNvGrpSpPr/>
          <p:nvPr/>
        </p:nvGrpSpPr>
        <p:grpSpPr>
          <a:xfrm>
            <a:off x="5515815" y="5005000"/>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5EED044F-9DD3-0CE1-3FDB-0E6CD9457F4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A46B6137-396E-3650-6147-96CE8344143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9" name="Group 18">
            <a:extLst>
              <a:ext uri="{FF2B5EF4-FFF2-40B4-BE49-F238E27FC236}">
                <a16:creationId xmlns:a16="http://schemas.microsoft.com/office/drawing/2014/main" id="{12F7839B-6A38-B601-C713-2C240C6FF575}"/>
              </a:ext>
            </a:extLst>
          </p:cNvPr>
          <p:cNvGrpSpPr/>
          <p:nvPr/>
        </p:nvGrpSpPr>
        <p:grpSpPr>
          <a:xfrm>
            <a:off x="6019238" y="5007187"/>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35D6B456-088C-C0C4-2624-3E5668C7F73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31876D05-4CBA-4571-93B6-200D0E68549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3836DE50-1C07-EB6E-4199-038368380725}"/>
              </a:ext>
            </a:extLst>
          </p:cNvPr>
          <p:cNvGrpSpPr/>
          <p:nvPr/>
        </p:nvGrpSpPr>
        <p:grpSpPr>
          <a:xfrm>
            <a:off x="7030264" y="5005000"/>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0F557093-C738-C22D-3EAF-DDD4C755E97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73986-5225-518F-0F99-B15ED11AB17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71310CB3-6CA2-A628-B730-C35904D579CC}"/>
              </a:ext>
            </a:extLst>
          </p:cNvPr>
          <p:cNvGrpSpPr/>
          <p:nvPr/>
        </p:nvGrpSpPr>
        <p:grpSpPr>
          <a:xfrm>
            <a:off x="7549981" y="5012009"/>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6EB69365-D4AD-BD76-DDEF-DFC0A057566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2CFF0F3-3564-6199-987B-F2701D2973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52E95AAD-E624-9949-4386-F55423413079}"/>
              </a:ext>
            </a:extLst>
          </p:cNvPr>
          <p:cNvGrpSpPr/>
          <p:nvPr/>
        </p:nvGrpSpPr>
        <p:grpSpPr>
          <a:xfrm>
            <a:off x="8054379" y="5012009"/>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0049E098-CA4E-B10C-909E-55F67EFB994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38D78BF6-828D-6520-13CB-10844750757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302B1C5F-5BC7-5482-38C1-FDA6343EC15B}"/>
              </a:ext>
            </a:extLst>
          </p:cNvPr>
          <p:cNvGrpSpPr/>
          <p:nvPr/>
        </p:nvGrpSpPr>
        <p:grpSpPr>
          <a:xfrm>
            <a:off x="6532898" y="5012010"/>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C471C7E9-6454-07E2-0447-CDC607ECDBA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C7EE9B44-877B-668A-A442-87F042B6566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407562483"/>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448808" y="-3452516"/>
            <a:ext cx="16980096" cy="3424493"/>
          </a:xfrm>
          <a:prstGeom prst="rect">
            <a:avLst/>
          </a:prstGeom>
        </p:spPr>
      </p:pic>
      <p:sp>
        <p:nvSpPr>
          <p:cNvPr id="37" name="TextBox 36">
            <a:extLst>
              <a:ext uri="{FF2B5EF4-FFF2-40B4-BE49-F238E27FC236}">
                <a16:creationId xmlns:a16="http://schemas.microsoft.com/office/drawing/2014/main" id="{4CC9FB3E-03BF-A845-1DB1-A12DF517DCE9}"/>
              </a:ext>
            </a:extLst>
          </p:cNvPr>
          <p:cNvSpPr txBox="1"/>
          <p:nvPr/>
        </p:nvSpPr>
        <p:spPr>
          <a:xfrm>
            <a:off x="-2340714" y="1966100"/>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8" name="TextBox 37">
            <a:extLst>
              <a:ext uri="{FF2B5EF4-FFF2-40B4-BE49-F238E27FC236}">
                <a16:creationId xmlns:a16="http://schemas.microsoft.com/office/drawing/2014/main" id="{D3408FB7-3BB3-5E7E-B683-441A9179A0C4}"/>
              </a:ext>
            </a:extLst>
          </p:cNvPr>
          <p:cNvSpPr txBox="1"/>
          <p:nvPr/>
        </p:nvSpPr>
        <p:spPr>
          <a:xfrm>
            <a:off x="-2311189" y="308766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39" name="TextBox 38">
            <a:extLst>
              <a:ext uri="{FF2B5EF4-FFF2-40B4-BE49-F238E27FC236}">
                <a16:creationId xmlns:a16="http://schemas.microsoft.com/office/drawing/2014/main" id="{EBF310A0-83D7-F070-5869-A584300C0665}"/>
              </a:ext>
            </a:extLst>
          </p:cNvPr>
          <p:cNvSpPr txBox="1"/>
          <p:nvPr/>
        </p:nvSpPr>
        <p:spPr>
          <a:xfrm>
            <a:off x="-2298594" y="4625497"/>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1" name="Rectangle 40">
            <a:extLst>
              <a:ext uri="{FF2B5EF4-FFF2-40B4-BE49-F238E27FC236}">
                <a16:creationId xmlns:a16="http://schemas.microsoft.com/office/drawing/2014/main" id="{225582FE-6686-C0D5-946D-C51AEFDFFFE2}"/>
              </a:ext>
            </a:extLst>
          </p:cNvPr>
          <p:cNvSpPr/>
          <p:nvPr/>
        </p:nvSpPr>
        <p:spPr>
          <a:xfrm>
            <a:off x="2004214" y="-3568844"/>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136" name="Group 135">
            <a:extLst>
              <a:ext uri="{FF2B5EF4-FFF2-40B4-BE49-F238E27FC236}">
                <a16:creationId xmlns:a16="http://schemas.microsoft.com/office/drawing/2014/main" id="{34EF9ACA-0FF8-BDC8-01E6-A85ADB928E4E}"/>
              </a:ext>
            </a:extLst>
          </p:cNvPr>
          <p:cNvGrpSpPr/>
          <p:nvPr/>
        </p:nvGrpSpPr>
        <p:grpSpPr>
          <a:xfrm>
            <a:off x="1330350" y="-1193672"/>
            <a:ext cx="621090" cy="461665"/>
            <a:chOff x="2975262" y="3358765"/>
            <a:chExt cx="621090" cy="461665"/>
          </a:xfrm>
        </p:grpSpPr>
        <p:pic>
          <p:nvPicPr>
            <p:cNvPr id="137" name="Picture 136" descr="Shape, rectangle&#10;&#10;Description automatically generated">
              <a:extLst>
                <a:ext uri="{FF2B5EF4-FFF2-40B4-BE49-F238E27FC236}">
                  <a16:creationId xmlns:a16="http://schemas.microsoft.com/office/drawing/2014/main" id="{1436D669-C33A-6D29-0545-CB5EF0CF74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38" name="TextBox 137">
              <a:extLst>
                <a:ext uri="{FF2B5EF4-FFF2-40B4-BE49-F238E27FC236}">
                  <a16:creationId xmlns:a16="http://schemas.microsoft.com/office/drawing/2014/main" id="{9F2F9028-BFE0-9F4F-BDC4-C9330E11980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39" name="Group 138">
            <a:extLst>
              <a:ext uri="{FF2B5EF4-FFF2-40B4-BE49-F238E27FC236}">
                <a16:creationId xmlns:a16="http://schemas.microsoft.com/office/drawing/2014/main" id="{4B0CAD4D-62E6-F4DB-AC7A-9F69FADAA949}"/>
              </a:ext>
            </a:extLst>
          </p:cNvPr>
          <p:cNvGrpSpPr/>
          <p:nvPr/>
        </p:nvGrpSpPr>
        <p:grpSpPr>
          <a:xfrm>
            <a:off x="2325250" y="-1199108"/>
            <a:ext cx="621090" cy="461665"/>
            <a:chOff x="2975262" y="3358765"/>
            <a:chExt cx="621090" cy="461665"/>
          </a:xfrm>
        </p:grpSpPr>
        <p:pic>
          <p:nvPicPr>
            <p:cNvPr id="140" name="Picture 139" descr="Shape, rectangle&#10;&#10;Description automatically generated">
              <a:extLst>
                <a:ext uri="{FF2B5EF4-FFF2-40B4-BE49-F238E27FC236}">
                  <a16:creationId xmlns:a16="http://schemas.microsoft.com/office/drawing/2014/main" id="{C67D76AC-ED96-B5AD-7531-E9A77D99952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1" name="TextBox 140">
              <a:extLst>
                <a:ext uri="{FF2B5EF4-FFF2-40B4-BE49-F238E27FC236}">
                  <a16:creationId xmlns:a16="http://schemas.microsoft.com/office/drawing/2014/main" id="{1FA419D5-D444-676B-AA99-82B284EE6F5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42" name="Group 141">
            <a:extLst>
              <a:ext uri="{FF2B5EF4-FFF2-40B4-BE49-F238E27FC236}">
                <a16:creationId xmlns:a16="http://schemas.microsoft.com/office/drawing/2014/main" id="{182409F2-51C6-0AA7-F493-D9684CC33EF5}"/>
              </a:ext>
            </a:extLst>
          </p:cNvPr>
          <p:cNvGrpSpPr/>
          <p:nvPr/>
        </p:nvGrpSpPr>
        <p:grpSpPr>
          <a:xfrm>
            <a:off x="3307451" y="-1188840"/>
            <a:ext cx="621090" cy="461665"/>
            <a:chOff x="2975262" y="3358765"/>
            <a:chExt cx="621090" cy="461665"/>
          </a:xfrm>
        </p:grpSpPr>
        <p:pic>
          <p:nvPicPr>
            <p:cNvPr id="143" name="Picture 142" descr="Shape, rectangle&#10;&#10;Description automatically generated">
              <a:extLst>
                <a:ext uri="{FF2B5EF4-FFF2-40B4-BE49-F238E27FC236}">
                  <a16:creationId xmlns:a16="http://schemas.microsoft.com/office/drawing/2014/main" id="{2DE94BB9-2356-FB1A-2E9C-196BBE1125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4" name="TextBox 143">
              <a:extLst>
                <a:ext uri="{FF2B5EF4-FFF2-40B4-BE49-F238E27FC236}">
                  <a16:creationId xmlns:a16="http://schemas.microsoft.com/office/drawing/2014/main" id="{A229AC89-1202-0C9F-8E22-6DAE2C73A18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45" name="Group 144">
            <a:extLst>
              <a:ext uri="{FF2B5EF4-FFF2-40B4-BE49-F238E27FC236}">
                <a16:creationId xmlns:a16="http://schemas.microsoft.com/office/drawing/2014/main" id="{551E6329-94ED-9458-6198-7AE92CE6E96F}"/>
              </a:ext>
            </a:extLst>
          </p:cNvPr>
          <p:cNvGrpSpPr/>
          <p:nvPr/>
        </p:nvGrpSpPr>
        <p:grpSpPr>
          <a:xfrm>
            <a:off x="4431239" y="-1188840"/>
            <a:ext cx="621090" cy="461665"/>
            <a:chOff x="2975262" y="3358765"/>
            <a:chExt cx="621090" cy="461665"/>
          </a:xfrm>
        </p:grpSpPr>
        <p:pic>
          <p:nvPicPr>
            <p:cNvPr id="146" name="Picture 145" descr="Shape, rectangle&#10;&#10;Description automatically generated">
              <a:extLst>
                <a:ext uri="{FF2B5EF4-FFF2-40B4-BE49-F238E27FC236}">
                  <a16:creationId xmlns:a16="http://schemas.microsoft.com/office/drawing/2014/main" id="{EF0895E5-BDAA-A84A-27B5-03EB934CA34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7" name="TextBox 146">
              <a:extLst>
                <a:ext uri="{FF2B5EF4-FFF2-40B4-BE49-F238E27FC236}">
                  <a16:creationId xmlns:a16="http://schemas.microsoft.com/office/drawing/2014/main" id="{75B7FDD7-825F-4455-FB5E-20D2CB9896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48" name="Group 147">
            <a:extLst>
              <a:ext uri="{FF2B5EF4-FFF2-40B4-BE49-F238E27FC236}">
                <a16:creationId xmlns:a16="http://schemas.microsoft.com/office/drawing/2014/main" id="{59F51F9C-A9F5-C535-06EF-E698CDA4F7CD}"/>
              </a:ext>
            </a:extLst>
          </p:cNvPr>
          <p:cNvGrpSpPr/>
          <p:nvPr/>
        </p:nvGrpSpPr>
        <p:grpSpPr>
          <a:xfrm>
            <a:off x="5420150" y="-1188840"/>
            <a:ext cx="621090" cy="461665"/>
            <a:chOff x="2975262" y="3358765"/>
            <a:chExt cx="621090" cy="461665"/>
          </a:xfrm>
        </p:grpSpPr>
        <p:pic>
          <p:nvPicPr>
            <p:cNvPr id="149" name="Picture 148" descr="Shape, rectangle&#10;&#10;Description automatically generated">
              <a:extLst>
                <a:ext uri="{FF2B5EF4-FFF2-40B4-BE49-F238E27FC236}">
                  <a16:creationId xmlns:a16="http://schemas.microsoft.com/office/drawing/2014/main" id="{D5054BC9-705B-A20E-1FB4-6148510B716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0" name="TextBox 149">
              <a:extLst>
                <a:ext uri="{FF2B5EF4-FFF2-40B4-BE49-F238E27FC236}">
                  <a16:creationId xmlns:a16="http://schemas.microsoft.com/office/drawing/2014/main" id="{B4071C43-A4EB-D216-B1B7-3CD4B11F3F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51" name="Group 150">
            <a:extLst>
              <a:ext uri="{FF2B5EF4-FFF2-40B4-BE49-F238E27FC236}">
                <a16:creationId xmlns:a16="http://schemas.microsoft.com/office/drawing/2014/main" id="{02EE8F60-2CBC-7AFC-A6F5-1444636F2AD7}"/>
              </a:ext>
            </a:extLst>
          </p:cNvPr>
          <p:cNvGrpSpPr/>
          <p:nvPr/>
        </p:nvGrpSpPr>
        <p:grpSpPr>
          <a:xfrm>
            <a:off x="6400010" y="-1182244"/>
            <a:ext cx="621090" cy="461665"/>
            <a:chOff x="2975262" y="3358765"/>
            <a:chExt cx="621090" cy="461665"/>
          </a:xfrm>
        </p:grpSpPr>
        <p:pic>
          <p:nvPicPr>
            <p:cNvPr id="152" name="Picture 151" descr="Shape, rectangle&#10;&#10;Description automatically generated">
              <a:extLst>
                <a:ext uri="{FF2B5EF4-FFF2-40B4-BE49-F238E27FC236}">
                  <a16:creationId xmlns:a16="http://schemas.microsoft.com/office/drawing/2014/main" id="{E8A27E14-3C51-47B3-A48E-BAB9C334DD6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3" name="TextBox 152">
              <a:extLst>
                <a:ext uri="{FF2B5EF4-FFF2-40B4-BE49-F238E27FC236}">
                  <a16:creationId xmlns:a16="http://schemas.microsoft.com/office/drawing/2014/main" id="{192986D4-9F8A-3E32-2FE7-9C556E7E45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54" name="Group 153">
            <a:extLst>
              <a:ext uri="{FF2B5EF4-FFF2-40B4-BE49-F238E27FC236}">
                <a16:creationId xmlns:a16="http://schemas.microsoft.com/office/drawing/2014/main" id="{CBA2D464-C2DF-D602-C018-20F477C80B8F}"/>
              </a:ext>
            </a:extLst>
          </p:cNvPr>
          <p:cNvGrpSpPr/>
          <p:nvPr/>
        </p:nvGrpSpPr>
        <p:grpSpPr>
          <a:xfrm>
            <a:off x="7277014" y="-1199109"/>
            <a:ext cx="621090" cy="461665"/>
            <a:chOff x="2975262" y="3358765"/>
            <a:chExt cx="621090" cy="461665"/>
          </a:xfrm>
        </p:grpSpPr>
        <p:pic>
          <p:nvPicPr>
            <p:cNvPr id="155" name="Picture 154" descr="Shape, rectangle&#10;&#10;Description automatically generated">
              <a:extLst>
                <a:ext uri="{FF2B5EF4-FFF2-40B4-BE49-F238E27FC236}">
                  <a16:creationId xmlns:a16="http://schemas.microsoft.com/office/drawing/2014/main" id="{7E4EF284-1294-15B0-1866-EDCD62AB2BF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6" name="TextBox 155">
              <a:extLst>
                <a:ext uri="{FF2B5EF4-FFF2-40B4-BE49-F238E27FC236}">
                  <a16:creationId xmlns:a16="http://schemas.microsoft.com/office/drawing/2014/main" id="{8F7978D9-776E-56A2-E55B-C3FB42B606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7" name="Group 156">
            <a:extLst>
              <a:ext uri="{FF2B5EF4-FFF2-40B4-BE49-F238E27FC236}">
                <a16:creationId xmlns:a16="http://schemas.microsoft.com/office/drawing/2014/main" id="{93801D5D-38EF-6DEF-72F3-1BBE7C1E52A8}"/>
              </a:ext>
            </a:extLst>
          </p:cNvPr>
          <p:cNvGrpSpPr/>
          <p:nvPr/>
        </p:nvGrpSpPr>
        <p:grpSpPr>
          <a:xfrm>
            <a:off x="8353193" y="-1219731"/>
            <a:ext cx="621090" cy="461665"/>
            <a:chOff x="2975262" y="3358765"/>
            <a:chExt cx="621090" cy="461665"/>
          </a:xfrm>
        </p:grpSpPr>
        <p:pic>
          <p:nvPicPr>
            <p:cNvPr id="158" name="Picture 157" descr="Shape, rectangle&#10;&#10;Description automatically generated">
              <a:extLst>
                <a:ext uri="{FF2B5EF4-FFF2-40B4-BE49-F238E27FC236}">
                  <a16:creationId xmlns:a16="http://schemas.microsoft.com/office/drawing/2014/main" id="{67CC9C33-D89F-0B6E-CB6E-46120A74A0C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9" name="TextBox 158">
              <a:extLst>
                <a:ext uri="{FF2B5EF4-FFF2-40B4-BE49-F238E27FC236}">
                  <a16:creationId xmlns:a16="http://schemas.microsoft.com/office/drawing/2014/main" id="{EBAFDB4E-47B4-0A28-F3B5-CE9661B328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60" name="Group 159">
            <a:extLst>
              <a:ext uri="{FF2B5EF4-FFF2-40B4-BE49-F238E27FC236}">
                <a16:creationId xmlns:a16="http://schemas.microsoft.com/office/drawing/2014/main" id="{3D951956-E6EF-01CB-1D09-A3D10130A18D}"/>
              </a:ext>
            </a:extLst>
          </p:cNvPr>
          <p:cNvGrpSpPr/>
          <p:nvPr/>
        </p:nvGrpSpPr>
        <p:grpSpPr>
          <a:xfrm>
            <a:off x="9362866" y="-1272167"/>
            <a:ext cx="621090" cy="461665"/>
            <a:chOff x="2975262" y="3358765"/>
            <a:chExt cx="621090" cy="461665"/>
          </a:xfrm>
        </p:grpSpPr>
        <p:pic>
          <p:nvPicPr>
            <p:cNvPr id="161" name="Picture 160" descr="Shape, rectangle&#10;&#10;Description automatically generated">
              <a:extLst>
                <a:ext uri="{FF2B5EF4-FFF2-40B4-BE49-F238E27FC236}">
                  <a16:creationId xmlns:a16="http://schemas.microsoft.com/office/drawing/2014/main" id="{71BE27CF-4FA3-3ED7-C327-8E306A706EB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62" name="TextBox 161">
              <a:extLst>
                <a:ext uri="{FF2B5EF4-FFF2-40B4-BE49-F238E27FC236}">
                  <a16:creationId xmlns:a16="http://schemas.microsoft.com/office/drawing/2014/main" id="{1390F2DF-C2C1-C324-0385-5EC8B7407D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7" name="Group 6">
            <a:extLst>
              <a:ext uri="{FF2B5EF4-FFF2-40B4-BE49-F238E27FC236}">
                <a16:creationId xmlns:a16="http://schemas.microsoft.com/office/drawing/2014/main" id="{3A29E6B0-2708-2FC7-C1AD-FA6403663172}"/>
              </a:ext>
            </a:extLst>
          </p:cNvPr>
          <p:cNvGrpSpPr/>
          <p:nvPr/>
        </p:nvGrpSpPr>
        <p:grpSpPr>
          <a:xfrm>
            <a:off x="3928541" y="1054622"/>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D61736C0-1AF7-E879-2EA1-1509BB977AB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BBBC01BB-5A43-E5AA-3573-D5B8089149E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93434089-721E-908C-6F2F-2B17B8AF2BDC}"/>
              </a:ext>
            </a:extLst>
          </p:cNvPr>
          <p:cNvGrpSpPr/>
          <p:nvPr/>
        </p:nvGrpSpPr>
        <p:grpSpPr>
          <a:xfrm>
            <a:off x="4432068" y="1051764"/>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2FDFFC9C-5AE0-5F3A-B5FC-D54B43DF670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DB40E96B-2A60-28CE-8551-2CA9A74BA82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3" name="Group 12">
            <a:extLst>
              <a:ext uri="{FF2B5EF4-FFF2-40B4-BE49-F238E27FC236}">
                <a16:creationId xmlns:a16="http://schemas.microsoft.com/office/drawing/2014/main" id="{6682F847-F641-4455-987F-3E6B422AE03F}"/>
              </a:ext>
            </a:extLst>
          </p:cNvPr>
          <p:cNvGrpSpPr/>
          <p:nvPr/>
        </p:nvGrpSpPr>
        <p:grpSpPr>
          <a:xfrm>
            <a:off x="4945728" y="1049988"/>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D98BC897-B492-5A68-49B2-79DCD6DA86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7E517E8-3C12-0F92-6729-FCD41C02FF8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113F8529-8D4C-AB01-3F9F-CCA5BA3AB323}"/>
              </a:ext>
            </a:extLst>
          </p:cNvPr>
          <p:cNvGrpSpPr/>
          <p:nvPr/>
        </p:nvGrpSpPr>
        <p:grpSpPr>
          <a:xfrm>
            <a:off x="5452020" y="104968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DBEA9047-E180-DDFE-D9AC-A4BA0C034E1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25E5B866-8482-6022-4EBE-4FF813D6AB0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9" name="Group 18">
            <a:extLst>
              <a:ext uri="{FF2B5EF4-FFF2-40B4-BE49-F238E27FC236}">
                <a16:creationId xmlns:a16="http://schemas.microsoft.com/office/drawing/2014/main" id="{3D786389-11E4-C6B5-4F80-F9B753F70A2D}"/>
              </a:ext>
            </a:extLst>
          </p:cNvPr>
          <p:cNvGrpSpPr/>
          <p:nvPr/>
        </p:nvGrpSpPr>
        <p:grpSpPr>
          <a:xfrm>
            <a:off x="5955443" y="1051875"/>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83CFF308-2611-368B-37C0-420ECD8F833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C1AE5F4D-59E4-E29B-3336-1BB7E7E27D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D9A6B3D-E017-7B99-D858-FA94AF87FE78}"/>
              </a:ext>
            </a:extLst>
          </p:cNvPr>
          <p:cNvGrpSpPr/>
          <p:nvPr/>
        </p:nvGrpSpPr>
        <p:grpSpPr>
          <a:xfrm>
            <a:off x="6966469" y="1049688"/>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7D767687-48F3-66FE-879E-8308CAF492C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7B620E5F-6B4B-6C0B-8218-E621E059E90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5" name="Group 24">
            <a:extLst>
              <a:ext uri="{FF2B5EF4-FFF2-40B4-BE49-F238E27FC236}">
                <a16:creationId xmlns:a16="http://schemas.microsoft.com/office/drawing/2014/main" id="{4BE5A890-13E6-107F-D451-2D7D34703C2B}"/>
              </a:ext>
            </a:extLst>
          </p:cNvPr>
          <p:cNvGrpSpPr/>
          <p:nvPr/>
        </p:nvGrpSpPr>
        <p:grpSpPr>
          <a:xfrm>
            <a:off x="7486186" y="1056697"/>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2BA6CCFC-3740-D4EA-AE0E-5A329C1F67D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47BF5DFD-0F51-7B8B-ED05-EFBD47A90E7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8" name="Group 27">
            <a:extLst>
              <a:ext uri="{FF2B5EF4-FFF2-40B4-BE49-F238E27FC236}">
                <a16:creationId xmlns:a16="http://schemas.microsoft.com/office/drawing/2014/main" id="{5C15DC57-3DC0-E816-1DD2-305FA973C550}"/>
              </a:ext>
            </a:extLst>
          </p:cNvPr>
          <p:cNvGrpSpPr/>
          <p:nvPr/>
        </p:nvGrpSpPr>
        <p:grpSpPr>
          <a:xfrm>
            <a:off x="7990584" y="1056697"/>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1C1DC5A3-3754-368B-C4EA-7925DBC9C82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DE764DF0-CC82-D0D8-E99E-FFA062A94EB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5CE054B9-CA58-E7E6-B0C2-9016B88514D0}"/>
              </a:ext>
            </a:extLst>
          </p:cNvPr>
          <p:cNvGrpSpPr/>
          <p:nvPr/>
        </p:nvGrpSpPr>
        <p:grpSpPr>
          <a:xfrm>
            <a:off x="6469103" y="1056698"/>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68FC8FB7-4E05-9F42-5B5D-EDB0751B079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935829A7-D1E2-81CD-B27F-38A23C9E7B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567032151"/>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8" name="Group 7">
            <a:extLst>
              <a:ext uri="{FF2B5EF4-FFF2-40B4-BE49-F238E27FC236}">
                <a16:creationId xmlns:a16="http://schemas.microsoft.com/office/drawing/2014/main" id="{A27D605E-2EBD-909C-41D1-779D77FF3C10}"/>
              </a:ext>
            </a:extLst>
          </p:cNvPr>
          <p:cNvGrpSpPr/>
          <p:nvPr/>
        </p:nvGrpSpPr>
        <p:grpSpPr>
          <a:xfrm>
            <a:off x="975524" y="571967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8F7E17E5-E901-4BA6-11E1-FFECE681D6F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9C559600-E772-CA2A-26BB-9B60C41F849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1" name="Group 10">
            <a:extLst>
              <a:ext uri="{FF2B5EF4-FFF2-40B4-BE49-F238E27FC236}">
                <a16:creationId xmlns:a16="http://schemas.microsoft.com/office/drawing/2014/main" id="{583201EA-2688-3ADC-0AE2-728563866B35}"/>
              </a:ext>
            </a:extLst>
          </p:cNvPr>
          <p:cNvGrpSpPr/>
          <p:nvPr/>
        </p:nvGrpSpPr>
        <p:grpSpPr>
          <a:xfrm>
            <a:off x="1479051" y="5716818"/>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C16A7A2D-E3E4-6E09-0A58-8A17BB6223E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AF0E49A-6125-28EB-B15F-E7B1BDB575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4" name="Group 13">
            <a:extLst>
              <a:ext uri="{FF2B5EF4-FFF2-40B4-BE49-F238E27FC236}">
                <a16:creationId xmlns:a16="http://schemas.microsoft.com/office/drawing/2014/main" id="{B8AA52C3-716E-6C79-8042-64D1F1FE1A67}"/>
              </a:ext>
            </a:extLst>
          </p:cNvPr>
          <p:cNvGrpSpPr/>
          <p:nvPr/>
        </p:nvGrpSpPr>
        <p:grpSpPr>
          <a:xfrm>
            <a:off x="1992711" y="571504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5882DF16-C421-9BD0-1259-9B00FAD6A20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B27B987A-4EEF-8E05-54F8-4B2502D1BA7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9AD80DA2-B08F-0640-FF44-F34BF203DA4E}"/>
              </a:ext>
            </a:extLst>
          </p:cNvPr>
          <p:cNvGrpSpPr/>
          <p:nvPr/>
        </p:nvGrpSpPr>
        <p:grpSpPr>
          <a:xfrm>
            <a:off x="2499003" y="5714742"/>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1DCBA443-A703-D110-78AB-C2C442B9DEA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CD836C33-89D3-256B-1E42-4E8E3C0E7E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0" name="Group 19">
            <a:extLst>
              <a:ext uri="{FF2B5EF4-FFF2-40B4-BE49-F238E27FC236}">
                <a16:creationId xmlns:a16="http://schemas.microsoft.com/office/drawing/2014/main" id="{75F39C13-C716-C268-9A59-B08CBEDE70C2}"/>
              </a:ext>
            </a:extLst>
          </p:cNvPr>
          <p:cNvGrpSpPr/>
          <p:nvPr/>
        </p:nvGrpSpPr>
        <p:grpSpPr>
          <a:xfrm>
            <a:off x="3002426" y="571692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B1B32DA1-D1AE-A31B-A891-5B143D9C880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1DB10A3E-0208-0A6F-F329-A1B5B987A7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3" name="Group 22">
            <a:extLst>
              <a:ext uri="{FF2B5EF4-FFF2-40B4-BE49-F238E27FC236}">
                <a16:creationId xmlns:a16="http://schemas.microsoft.com/office/drawing/2014/main" id="{57601E54-6125-9520-6A73-CB3E40C73CB6}"/>
              </a:ext>
            </a:extLst>
          </p:cNvPr>
          <p:cNvGrpSpPr/>
          <p:nvPr/>
        </p:nvGrpSpPr>
        <p:grpSpPr>
          <a:xfrm>
            <a:off x="4013452" y="5714742"/>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067B2D4C-9FEC-7E6A-6C2B-02A00DCB8FD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DD62576E-1470-B4E5-5291-152EF7A0FF8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6" name="Group 25">
            <a:extLst>
              <a:ext uri="{FF2B5EF4-FFF2-40B4-BE49-F238E27FC236}">
                <a16:creationId xmlns:a16="http://schemas.microsoft.com/office/drawing/2014/main" id="{0CBFBA0E-6EEA-E120-9A90-FA8B6F5264FF}"/>
              </a:ext>
            </a:extLst>
          </p:cNvPr>
          <p:cNvGrpSpPr/>
          <p:nvPr/>
        </p:nvGrpSpPr>
        <p:grpSpPr>
          <a:xfrm>
            <a:off x="4533169" y="5721751"/>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0DC1B71-D5B1-6CD1-5E88-904880819A5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D299BB85-B0DC-2B03-1CD8-4C3ED6C591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9" name="Group 28">
            <a:extLst>
              <a:ext uri="{FF2B5EF4-FFF2-40B4-BE49-F238E27FC236}">
                <a16:creationId xmlns:a16="http://schemas.microsoft.com/office/drawing/2014/main" id="{30E949BA-16E3-ED92-C19A-7075ADE4605E}"/>
              </a:ext>
            </a:extLst>
          </p:cNvPr>
          <p:cNvGrpSpPr/>
          <p:nvPr/>
        </p:nvGrpSpPr>
        <p:grpSpPr>
          <a:xfrm>
            <a:off x="5037567" y="5721751"/>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5E00FFAB-E761-00F7-7BB0-40D654A47EC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4E61A203-8F2C-DB36-5585-330E8CC560D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DF0184FF-FB0A-AAD0-CE5D-5FB772196D56}"/>
              </a:ext>
            </a:extLst>
          </p:cNvPr>
          <p:cNvGrpSpPr/>
          <p:nvPr/>
        </p:nvGrpSpPr>
        <p:grpSpPr>
          <a:xfrm>
            <a:off x="3516086" y="5721752"/>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8E4B3655-CB2A-8ADE-8559-C693A909F5E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E584939A-F3ED-7D1F-F28A-0E211E60E06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6516273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Char"/>
      </p:transition>
    </mc:Choice>
    <mc:Fallback>
      <p:transition spd="slow">
        <p:fade/>
      </p:transition>
    </mc:Fallback>
  </mc:AlternateContent>
</p:sld>
</file>

<file path=ppt/slides/slide3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8" name="Group 7">
            <a:extLst>
              <a:ext uri="{FF2B5EF4-FFF2-40B4-BE49-F238E27FC236}">
                <a16:creationId xmlns:a16="http://schemas.microsoft.com/office/drawing/2014/main" id="{A27D605E-2EBD-909C-41D1-779D77FF3C10}"/>
              </a:ext>
            </a:extLst>
          </p:cNvPr>
          <p:cNvGrpSpPr/>
          <p:nvPr/>
        </p:nvGrpSpPr>
        <p:grpSpPr>
          <a:xfrm>
            <a:off x="975524" y="5719676"/>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8F7E17E5-E901-4BA6-11E1-FFECE681D6F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9C559600-E772-CA2A-26BB-9B60C41F849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1" name="Group 10">
            <a:extLst>
              <a:ext uri="{FF2B5EF4-FFF2-40B4-BE49-F238E27FC236}">
                <a16:creationId xmlns:a16="http://schemas.microsoft.com/office/drawing/2014/main" id="{583201EA-2688-3ADC-0AE2-728563866B35}"/>
              </a:ext>
            </a:extLst>
          </p:cNvPr>
          <p:cNvGrpSpPr/>
          <p:nvPr/>
        </p:nvGrpSpPr>
        <p:grpSpPr>
          <a:xfrm>
            <a:off x="1479051" y="5716818"/>
            <a:ext cx="621090" cy="461665"/>
            <a:chOff x="2975262" y="3349854"/>
            <a:chExt cx="621090" cy="461665"/>
          </a:xfrm>
        </p:grpSpPr>
        <p:pic>
          <p:nvPicPr>
            <p:cNvPr id="12" name="Picture 11" descr="Shape, rectangle&#10;&#10;Description automatically generated">
              <a:extLst>
                <a:ext uri="{FF2B5EF4-FFF2-40B4-BE49-F238E27FC236}">
                  <a16:creationId xmlns:a16="http://schemas.microsoft.com/office/drawing/2014/main" id="{C16A7A2D-E3E4-6E09-0A58-8A17BB6223E0}"/>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0AF0E49A-6125-28EB-B15F-E7B1BDB575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4" name="Group 13">
            <a:extLst>
              <a:ext uri="{FF2B5EF4-FFF2-40B4-BE49-F238E27FC236}">
                <a16:creationId xmlns:a16="http://schemas.microsoft.com/office/drawing/2014/main" id="{B8AA52C3-716E-6C79-8042-64D1F1FE1A67}"/>
              </a:ext>
            </a:extLst>
          </p:cNvPr>
          <p:cNvGrpSpPr/>
          <p:nvPr/>
        </p:nvGrpSpPr>
        <p:grpSpPr>
          <a:xfrm>
            <a:off x="1992711" y="5715042"/>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5882DF16-C421-9BD0-1259-9B00FAD6A20A}"/>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B27B987A-4EEF-8E05-54F8-4B2502D1BA7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7" name="Group 16">
            <a:extLst>
              <a:ext uri="{FF2B5EF4-FFF2-40B4-BE49-F238E27FC236}">
                <a16:creationId xmlns:a16="http://schemas.microsoft.com/office/drawing/2014/main" id="{9AD80DA2-B08F-0640-FF44-F34BF203DA4E}"/>
              </a:ext>
            </a:extLst>
          </p:cNvPr>
          <p:cNvGrpSpPr/>
          <p:nvPr/>
        </p:nvGrpSpPr>
        <p:grpSpPr>
          <a:xfrm>
            <a:off x="2499003" y="5714742"/>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1DCBA443-A703-D110-78AB-C2C442B9DEA2}"/>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CD836C33-89D3-256B-1E42-4E8E3C0E7EE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0" name="Group 19">
            <a:extLst>
              <a:ext uri="{FF2B5EF4-FFF2-40B4-BE49-F238E27FC236}">
                <a16:creationId xmlns:a16="http://schemas.microsoft.com/office/drawing/2014/main" id="{75F39C13-C716-C268-9A59-B08CBEDE70C2}"/>
              </a:ext>
            </a:extLst>
          </p:cNvPr>
          <p:cNvGrpSpPr/>
          <p:nvPr/>
        </p:nvGrpSpPr>
        <p:grpSpPr>
          <a:xfrm>
            <a:off x="3002426" y="5716929"/>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B1B32DA1-D1AE-A31B-A891-5B143D9C880D}"/>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1DB10A3E-0208-0A6F-F329-A1B5B987A7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3" name="Group 22">
            <a:extLst>
              <a:ext uri="{FF2B5EF4-FFF2-40B4-BE49-F238E27FC236}">
                <a16:creationId xmlns:a16="http://schemas.microsoft.com/office/drawing/2014/main" id="{57601E54-6125-9520-6A73-CB3E40C73CB6}"/>
              </a:ext>
            </a:extLst>
          </p:cNvPr>
          <p:cNvGrpSpPr/>
          <p:nvPr/>
        </p:nvGrpSpPr>
        <p:grpSpPr>
          <a:xfrm>
            <a:off x="4013452" y="5714742"/>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067B2D4C-9FEC-7E6A-6C2B-02A00DCB8FD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DD62576E-1470-B4E5-5291-152EF7A0FF8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6" name="Group 25">
            <a:extLst>
              <a:ext uri="{FF2B5EF4-FFF2-40B4-BE49-F238E27FC236}">
                <a16:creationId xmlns:a16="http://schemas.microsoft.com/office/drawing/2014/main" id="{0CBFBA0E-6EEA-E120-9A90-FA8B6F5264FF}"/>
              </a:ext>
            </a:extLst>
          </p:cNvPr>
          <p:cNvGrpSpPr/>
          <p:nvPr/>
        </p:nvGrpSpPr>
        <p:grpSpPr>
          <a:xfrm>
            <a:off x="4533169" y="5721751"/>
            <a:ext cx="621090" cy="461665"/>
            <a:chOff x="2975262" y="3349854"/>
            <a:chExt cx="621090" cy="461665"/>
          </a:xfrm>
        </p:grpSpPr>
        <p:pic>
          <p:nvPicPr>
            <p:cNvPr id="27" name="Picture 26" descr="Shape, rectangle&#10;&#10;Description automatically generated">
              <a:extLst>
                <a:ext uri="{FF2B5EF4-FFF2-40B4-BE49-F238E27FC236}">
                  <a16:creationId xmlns:a16="http://schemas.microsoft.com/office/drawing/2014/main" id="{00DC1B71-D5B1-6CD1-5E88-904880819A51}"/>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D299BB85-B0DC-2B03-1CD8-4C3ED6C5911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29" name="Group 28">
            <a:extLst>
              <a:ext uri="{FF2B5EF4-FFF2-40B4-BE49-F238E27FC236}">
                <a16:creationId xmlns:a16="http://schemas.microsoft.com/office/drawing/2014/main" id="{30E949BA-16E3-ED92-C19A-7075ADE4605E}"/>
              </a:ext>
            </a:extLst>
          </p:cNvPr>
          <p:cNvGrpSpPr/>
          <p:nvPr/>
        </p:nvGrpSpPr>
        <p:grpSpPr>
          <a:xfrm>
            <a:off x="5037567" y="5721751"/>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5E00FFAB-E761-00F7-7BB0-40D654A47EC0}"/>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4E61A203-8F2C-DB36-5585-330E8CC560D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2" name="Group 31">
            <a:extLst>
              <a:ext uri="{FF2B5EF4-FFF2-40B4-BE49-F238E27FC236}">
                <a16:creationId xmlns:a16="http://schemas.microsoft.com/office/drawing/2014/main" id="{DF0184FF-FB0A-AAD0-CE5D-5FB772196D56}"/>
              </a:ext>
            </a:extLst>
          </p:cNvPr>
          <p:cNvGrpSpPr/>
          <p:nvPr/>
        </p:nvGrpSpPr>
        <p:grpSpPr>
          <a:xfrm>
            <a:off x="3516086" y="5721752"/>
            <a:ext cx="621090" cy="461665"/>
            <a:chOff x="2975262" y="3349854"/>
            <a:chExt cx="621090" cy="461665"/>
          </a:xfrm>
        </p:grpSpPr>
        <p:pic>
          <p:nvPicPr>
            <p:cNvPr id="33" name="Picture 32" descr="Shape, rectangle&#10;&#10;Description automatically generated">
              <a:extLst>
                <a:ext uri="{FF2B5EF4-FFF2-40B4-BE49-F238E27FC236}">
                  <a16:creationId xmlns:a16="http://schemas.microsoft.com/office/drawing/2014/main" id="{8E4B3655-CB2A-8ADE-8559-C693A909F5E9}"/>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E584939A-F3ED-7D1F-F28A-0E211E60E06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231369704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Char"/>
      </p:transition>
    </mc:Choice>
    <mc:Fallback>
      <p:transition spd="slow">
        <p:fade/>
      </p:transition>
    </mc:Fallback>
  </mc:AlternateContent>
</p:sld>
</file>

<file path=ppt/slides/slide3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760849785"/>
      </p:ext>
    </p:extLst>
  </p:cSld>
  <p:clrMapOvr>
    <a:masterClrMapping/>
  </p:clrMapOvr>
  <mc:AlternateContent xmlns:mc="http://schemas.openxmlformats.org/markup-compatibility/2006">
    <mc:Choice xmlns:p159="http://schemas.microsoft.com/office/powerpoint/2015/09/main" Requires="p159">
      <p:transition>
        <p159:morph option="byChar"/>
      </p:transition>
    </mc:Choice>
    <mc:Fallback>
      <p:transition>
        <p:fade/>
      </p:transition>
    </mc:Fallback>
  </mc:AlternateContent>
</p:sld>
</file>

<file path=ppt/slides/slide3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8" name="Group 7">
            <a:extLst>
              <a:ext uri="{FF2B5EF4-FFF2-40B4-BE49-F238E27FC236}">
                <a16:creationId xmlns:a16="http://schemas.microsoft.com/office/drawing/2014/main" id="{76BAFFB2-262F-2474-0ACB-CCD13FC42C60}"/>
              </a:ext>
            </a:extLst>
          </p:cNvPr>
          <p:cNvGrpSpPr/>
          <p:nvPr/>
        </p:nvGrpSpPr>
        <p:grpSpPr>
          <a:xfrm>
            <a:off x="3062821" y="2900294"/>
            <a:ext cx="621090" cy="461665"/>
            <a:chOff x="2975262" y="3349854"/>
            <a:chExt cx="621090" cy="461665"/>
          </a:xfrm>
        </p:grpSpPr>
        <p:pic>
          <p:nvPicPr>
            <p:cNvPr id="9" name="Picture 8" descr="Shape, rectangle&#10;&#10;Description automatically generated">
              <a:extLst>
                <a:ext uri="{FF2B5EF4-FFF2-40B4-BE49-F238E27FC236}">
                  <a16:creationId xmlns:a16="http://schemas.microsoft.com/office/drawing/2014/main" id="{BE8C6B6C-AAB5-C525-E2EC-36901130412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 name="TextBox 9">
              <a:extLst>
                <a:ext uri="{FF2B5EF4-FFF2-40B4-BE49-F238E27FC236}">
                  <a16:creationId xmlns:a16="http://schemas.microsoft.com/office/drawing/2014/main" id="{7905A04C-FD71-6801-5DB9-576E22A9B06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4" name="Group 13">
            <a:extLst>
              <a:ext uri="{FF2B5EF4-FFF2-40B4-BE49-F238E27FC236}">
                <a16:creationId xmlns:a16="http://schemas.microsoft.com/office/drawing/2014/main" id="{6CE0789F-3D32-6D9D-EE48-5815278E3F69}"/>
              </a:ext>
            </a:extLst>
          </p:cNvPr>
          <p:cNvGrpSpPr/>
          <p:nvPr/>
        </p:nvGrpSpPr>
        <p:grpSpPr>
          <a:xfrm>
            <a:off x="989599" y="2896317"/>
            <a:ext cx="621090" cy="461665"/>
            <a:chOff x="2975262" y="3349854"/>
            <a:chExt cx="621090" cy="461665"/>
          </a:xfrm>
        </p:grpSpPr>
        <p:pic>
          <p:nvPicPr>
            <p:cNvPr id="15" name="Picture 14" descr="Shape, rectangle&#10;&#10;Description automatically generated">
              <a:extLst>
                <a:ext uri="{FF2B5EF4-FFF2-40B4-BE49-F238E27FC236}">
                  <a16:creationId xmlns:a16="http://schemas.microsoft.com/office/drawing/2014/main" id="{A4AF9D12-E7AE-4FD8-0DB5-20126B04F39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58B91769-1B3F-3FEF-C629-EC32628471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7" name="Group 16">
            <a:extLst>
              <a:ext uri="{FF2B5EF4-FFF2-40B4-BE49-F238E27FC236}">
                <a16:creationId xmlns:a16="http://schemas.microsoft.com/office/drawing/2014/main" id="{4D3AC940-9295-7584-FBCC-C5EE154882D9}"/>
              </a:ext>
            </a:extLst>
          </p:cNvPr>
          <p:cNvGrpSpPr/>
          <p:nvPr/>
        </p:nvGrpSpPr>
        <p:grpSpPr>
          <a:xfrm>
            <a:off x="1512550" y="2893459"/>
            <a:ext cx="621090" cy="461665"/>
            <a:chOff x="2975262" y="3349854"/>
            <a:chExt cx="621090" cy="461665"/>
          </a:xfrm>
        </p:grpSpPr>
        <p:pic>
          <p:nvPicPr>
            <p:cNvPr id="18" name="Picture 17" descr="Shape, rectangle&#10;&#10;Description automatically generated">
              <a:extLst>
                <a:ext uri="{FF2B5EF4-FFF2-40B4-BE49-F238E27FC236}">
                  <a16:creationId xmlns:a16="http://schemas.microsoft.com/office/drawing/2014/main" id="{E5AC3A4C-8778-5A3B-C77A-F5307571D17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45259B87-F343-768F-ABEC-2B006419CA3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20" name="Group 19">
            <a:extLst>
              <a:ext uri="{FF2B5EF4-FFF2-40B4-BE49-F238E27FC236}">
                <a16:creationId xmlns:a16="http://schemas.microsoft.com/office/drawing/2014/main" id="{D275E037-EA7B-5F84-8CB2-5CE14DC27D06}"/>
              </a:ext>
            </a:extLst>
          </p:cNvPr>
          <p:cNvGrpSpPr/>
          <p:nvPr/>
        </p:nvGrpSpPr>
        <p:grpSpPr>
          <a:xfrm>
            <a:off x="2026210" y="2891683"/>
            <a:ext cx="621090" cy="461665"/>
            <a:chOff x="2975262" y="3349854"/>
            <a:chExt cx="621090" cy="461665"/>
          </a:xfrm>
        </p:grpSpPr>
        <p:pic>
          <p:nvPicPr>
            <p:cNvPr id="21" name="Picture 20" descr="Shape, rectangle&#10;&#10;Description automatically generated">
              <a:extLst>
                <a:ext uri="{FF2B5EF4-FFF2-40B4-BE49-F238E27FC236}">
                  <a16:creationId xmlns:a16="http://schemas.microsoft.com/office/drawing/2014/main" id="{3A556DF4-E450-9C92-0DA2-F8B070DB824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AC3513C8-EFDE-97E0-04B8-4FBAEDDC9DF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098A4AAE-4B7D-5286-6A05-C3952EB557E8}"/>
              </a:ext>
            </a:extLst>
          </p:cNvPr>
          <p:cNvGrpSpPr/>
          <p:nvPr/>
        </p:nvGrpSpPr>
        <p:grpSpPr>
          <a:xfrm>
            <a:off x="2552674" y="2891383"/>
            <a:ext cx="621090" cy="461665"/>
            <a:chOff x="2975262" y="3349854"/>
            <a:chExt cx="621090" cy="461665"/>
          </a:xfrm>
        </p:grpSpPr>
        <p:pic>
          <p:nvPicPr>
            <p:cNvPr id="24" name="Picture 23" descr="Shape, rectangle&#10;&#10;Description automatically generated">
              <a:extLst>
                <a:ext uri="{FF2B5EF4-FFF2-40B4-BE49-F238E27FC236}">
                  <a16:creationId xmlns:a16="http://schemas.microsoft.com/office/drawing/2014/main" id="{83FA4C1B-CBFB-7B98-4541-C309064E139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F950EA7D-A833-14C4-9AB6-BADBCF14DAB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29" name="Group 28">
            <a:extLst>
              <a:ext uri="{FF2B5EF4-FFF2-40B4-BE49-F238E27FC236}">
                <a16:creationId xmlns:a16="http://schemas.microsoft.com/office/drawing/2014/main" id="{8F44B94E-671B-CADC-A2C6-C8DC0DFF65B5}"/>
              </a:ext>
            </a:extLst>
          </p:cNvPr>
          <p:cNvGrpSpPr/>
          <p:nvPr/>
        </p:nvGrpSpPr>
        <p:grpSpPr>
          <a:xfrm>
            <a:off x="5096874" y="2882472"/>
            <a:ext cx="621090" cy="461665"/>
            <a:chOff x="2975262" y="3349854"/>
            <a:chExt cx="621090" cy="461665"/>
          </a:xfrm>
        </p:grpSpPr>
        <p:pic>
          <p:nvPicPr>
            <p:cNvPr id="30" name="Picture 29" descr="Shape, rectangle&#10;&#10;Description automatically generated">
              <a:extLst>
                <a:ext uri="{FF2B5EF4-FFF2-40B4-BE49-F238E27FC236}">
                  <a16:creationId xmlns:a16="http://schemas.microsoft.com/office/drawing/2014/main" id="{989BAD2B-1503-4012-742F-BCA91E07948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DBC4816C-D165-544C-7854-0C64762C78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38" name="Group 37">
            <a:extLst>
              <a:ext uri="{FF2B5EF4-FFF2-40B4-BE49-F238E27FC236}">
                <a16:creationId xmlns:a16="http://schemas.microsoft.com/office/drawing/2014/main" id="{94F824A5-951C-546A-F3EB-6FE7D6C1B8CD}"/>
              </a:ext>
            </a:extLst>
          </p:cNvPr>
          <p:cNvGrpSpPr/>
          <p:nvPr/>
        </p:nvGrpSpPr>
        <p:grpSpPr>
          <a:xfrm>
            <a:off x="4089650" y="2882472"/>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225AE4E7-7E52-2B22-7369-4AAD8E06331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F6A15759-302C-667D-3C7A-07A4B4EC42E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5" name="Group 64">
            <a:extLst>
              <a:ext uri="{FF2B5EF4-FFF2-40B4-BE49-F238E27FC236}">
                <a16:creationId xmlns:a16="http://schemas.microsoft.com/office/drawing/2014/main" id="{43CDFAD4-2854-5314-0269-5B2443F3C89C}"/>
              </a:ext>
            </a:extLst>
          </p:cNvPr>
          <p:cNvGrpSpPr/>
          <p:nvPr/>
        </p:nvGrpSpPr>
        <p:grpSpPr>
          <a:xfrm>
            <a:off x="3572968" y="2891383"/>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F5170BFB-FD32-D1F4-6C56-1B153586A0B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1B1052C4-EF68-1720-DB85-CB0047E78F2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C25E38B8-01BC-B3B2-4BD2-AA627BE73675}"/>
              </a:ext>
            </a:extLst>
          </p:cNvPr>
          <p:cNvGrpSpPr/>
          <p:nvPr/>
        </p:nvGrpSpPr>
        <p:grpSpPr>
          <a:xfrm>
            <a:off x="4593262" y="288247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721D2BDC-5CE7-373C-5C75-F24CC835809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1DD12F89-5E7E-DB8A-3D17-642705DBF81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276706993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additive="base">
                                        <p:cTn id="7" dur="500"/>
                                        <p:tgtEl>
                                          <p:spTgt spid="14"/>
                                        </p:tgtEl>
                                        <p:attrNameLst>
                                          <p:attrName>ppt_y</p:attrName>
                                        </p:attrNameLst>
                                      </p:cBhvr>
                                      <p:tavLst>
                                        <p:tav tm="0">
                                          <p:val>
                                            <p:strVal val="#ppt_y+#ppt_h*1.125000"/>
                                          </p:val>
                                        </p:tav>
                                        <p:tav tm="100000">
                                          <p:val>
                                            <p:strVal val="#ppt_y"/>
                                          </p:val>
                                        </p:tav>
                                      </p:tavLst>
                                    </p:anim>
                                    <p:animEffect transition="in" filter="wipe(up)">
                                      <p:cBhvr>
                                        <p:cTn id="8" dur="500"/>
                                        <p:tgtEl>
                                          <p:spTgt spid="14"/>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17"/>
                                        </p:tgtEl>
                                        <p:attrNameLst>
                                          <p:attrName>style.visibility</p:attrName>
                                        </p:attrNameLst>
                                      </p:cBhvr>
                                      <p:to>
                                        <p:strVal val="visible"/>
                                      </p:to>
                                    </p:set>
                                    <p:anim calcmode="lin" valueType="num">
                                      <p:cBhvr additive="base">
                                        <p:cTn id="12" dur="500"/>
                                        <p:tgtEl>
                                          <p:spTgt spid="17"/>
                                        </p:tgtEl>
                                        <p:attrNameLst>
                                          <p:attrName>ppt_y</p:attrName>
                                        </p:attrNameLst>
                                      </p:cBhvr>
                                      <p:tavLst>
                                        <p:tav tm="0">
                                          <p:val>
                                            <p:strVal val="#ppt_y+#ppt_h*1.125000"/>
                                          </p:val>
                                        </p:tav>
                                        <p:tav tm="100000">
                                          <p:val>
                                            <p:strVal val="#ppt_y"/>
                                          </p:val>
                                        </p:tav>
                                      </p:tavLst>
                                    </p:anim>
                                    <p:animEffect transition="in" filter="wipe(up)">
                                      <p:cBhvr>
                                        <p:cTn id="13" dur="500"/>
                                        <p:tgtEl>
                                          <p:spTgt spid="17"/>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20"/>
                                        </p:tgtEl>
                                        <p:attrNameLst>
                                          <p:attrName>style.visibility</p:attrName>
                                        </p:attrNameLst>
                                      </p:cBhvr>
                                      <p:to>
                                        <p:strVal val="visible"/>
                                      </p:to>
                                    </p:set>
                                    <p:anim calcmode="lin" valueType="num">
                                      <p:cBhvr additive="base">
                                        <p:cTn id="17" dur="500"/>
                                        <p:tgtEl>
                                          <p:spTgt spid="20"/>
                                        </p:tgtEl>
                                        <p:attrNameLst>
                                          <p:attrName>ppt_y</p:attrName>
                                        </p:attrNameLst>
                                      </p:cBhvr>
                                      <p:tavLst>
                                        <p:tav tm="0">
                                          <p:val>
                                            <p:strVal val="#ppt_y+#ppt_h*1.125000"/>
                                          </p:val>
                                        </p:tav>
                                        <p:tav tm="100000">
                                          <p:val>
                                            <p:strVal val="#ppt_y"/>
                                          </p:val>
                                        </p:tav>
                                      </p:tavLst>
                                    </p:anim>
                                    <p:animEffect transition="in" filter="wipe(up)">
                                      <p:cBhvr>
                                        <p:cTn id="18" dur="500"/>
                                        <p:tgtEl>
                                          <p:spTgt spid="20"/>
                                        </p:tgtEl>
                                      </p:cBhvr>
                                    </p:animEffect>
                                  </p:childTnLst>
                                </p:cTn>
                              </p:par>
                            </p:childTnLst>
                          </p:cTn>
                        </p:par>
                        <p:par>
                          <p:cTn id="19" fill="hold">
                            <p:stCondLst>
                              <p:cond delay="1500"/>
                            </p:stCondLst>
                            <p:childTnLst>
                              <p:par>
                                <p:cTn id="20" presetID="12" presetClass="entr" presetSubtype="4" fill="hold" nodeType="afterEffect">
                                  <p:stCondLst>
                                    <p:cond delay="0"/>
                                  </p:stCondLst>
                                  <p:childTnLst>
                                    <p:set>
                                      <p:cBhvr>
                                        <p:cTn id="21" dur="1" fill="hold">
                                          <p:stCondLst>
                                            <p:cond delay="0"/>
                                          </p:stCondLst>
                                        </p:cTn>
                                        <p:tgtEl>
                                          <p:spTgt spid="23"/>
                                        </p:tgtEl>
                                        <p:attrNameLst>
                                          <p:attrName>style.visibility</p:attrName>
                                        </p:attrNameLst>
                                      </p:cBhvr>
                                      <p:to>
                                        <p:strVal val="visible"/>
                                      </p:to>
                                    </p:set>
                                    <p:anim calcmode="lin" valueType="num">
                                      <p:cBhvr additive="base">
                                        <p:cTn id="22" dur="500"/>
                                        <p:tgtEl>
                                          <p:spTgt spid="23"/>
                                        </p:tgtEl>
                                        <p:attrNameLst>
                                          <p:attrName>ppt_y</p:attrName>
                                        </p:attrNameLst>
                                      </p:cBhvr>
                                      <p:tavLst>
                                        <p:tav tm="0">
                                          <p:val>
                                            <p:strVal val="#ppt_y+#ppt_h*1.125000"/>
                                          </p:val>
                                        </p:tav>
                                        <p:tav tm="100000">
                                          <p:val>
                                            <p:strVal val="#ppt_y"/>
                                          </p:val>
                                        </p:tav>
                                      </p:tavLst>
                                    </p:anim>
                                    <p:animEffect transition="in" filter="wipe(up)">
                                      <p:cBhvr>
                                        <p:cTn id="23" dur="500"/>
                                        <p:tgtEl>
                                          <p:spTgt spid="23"/>
                                        </p:tgtEl>
                                      </p:cBhvr>
                                    </p:animEffect>
                                  </p:childTnLst>
                                </p:cTn>
                              </p:par>
                            </p:childTnLst>
                          </p:cTn>
                        </p:par>
                        <p:par>
                          <p:cTn id="24" fill="hold">
                            <p:stCondLst>
                              <p:cond delay="2000"/>
                            </p:stCondLst>
                            <p:childTnLst>
                              <p:par>
                                <p:cTn id="25" presetID="12" presetClass="entr" presetSubtype="4" fill="hold" nodeType="afterEffect">
                                  <p:stCondLst>
                                    <p:cond delay="0"/>
                                  </p:stCondLst>
                                  <p:childTnLst>
                                    <p:set>
                                      <p:cBhvr>
                                        <p:cTn id="26" dur="1" fill="hold">
                                          <p:stCondLst>
                                            <p:cond delay="0"/>
                                          </p:stCondLst>
                                        </p:cTn>
                                        <p:tgtEl>
                                          <p:spTgt spid="8"/>
                                        </p:tgtEl>
                                        <p:attrNameLst>
                                          <p:attrName>style.visibility</p:attrName>
                                        </p:attrNameLst>
                                      </p:cBhvr>
                                      <p:to>
                                        <p:strVal val="visible"/>
                                      </p:to>
                                    </p:set>
                                    <p:anim calcmode="lin" valueType="num">
                                      <p:cBhvr additive="base">
                                        <p:cTn id="27" dur="500"/>
                                        <p:tgtEl>
                                          <p:spTgt spid="8"/>
                                        </p:tgtEl>
                                        <p:attrNameLst>
                                          <p:attrName>ppt_y</p:attrName>
                                        </p:attrNameLst>
                                      </p:cBhvr>
                                      <p:tavLst>
                                        <p:tav tm="0">
                                          <p:val>
                                            <p:strVal val="#ppt_y+#ppt_h*1.125000"/>
                                          </p:val>
                                        </p:tav>
                                        <p:tav tm="100000">
                                          <p:val>
                                            <p:strVal val="#ppt_y"/>
                                          </p:val>
                                        </p:tav>
                                      </p:tavLst>
                                    </p:anim>
                                    <p:animEffect transition="in" filter="wipe(up)">
                                      <p:cBhvr>
                                        <p:cTn id="28" dur="500"/>
                                        <p:tgtEl>
                                          <p:spTgt spid="8"/>
                                        </p:tgtEl>
                                      </p:cBhvr>
                                    </p:animEffect>
                                  </p:childTnLst>
                                </p:cTn>
                              </p:par>
                            </p:childTnLst>
                          </p:cTn>
                        </p:par>
                        <p:par>
                          <p:cTn id="29" fill="hold">
                            <p:stCondLst>
                              <p:cond delay="2500"/>
                            </p:stCondLst>
                            <p:childTnLst>
                              <p:par>
                                <p:cTn id="30" presetID="12" presetClass="entr" presetSubtype="4" fill="hold" nodeType="afterEffect">
                                  <p:stCondLst>
                                    <p:cond delay="0"/>
                                  </p:stCondLst>
                                  <p:childTnLst>
                                    <p:set>
                                      <p:cBhvr>
                                        <p:cTn id="31" dur="1" fill="hold">
                                          <p:stCondLst>
                                            <p:cond delay="0"/>
                                          </p:stCondLst>
                                        </p:cTn>
                                        <p:tgtEl>
                                          <p:spTgt spid="65"/>
                                        </p:tgtEl>
                                        <p:attrNameLst>
                                          <p:attrName>style.visibility</p:attrName>
                                        </p:attrNameLst>
                                      </p:cBhvr>
                                      <p:to>
                                        <p:strVal val="visible"/>
                                      </p:to>
                                    </p:set>
                                    <p:anim calcmode="lin" valueType="num">
                                      <p:cBhvr additive="base">
                                        <p:cTn id="32" dur="500"/>
                                        <p:tgtEl>
                                          <p:spTgt spid="65"/>
                                        </p:tgtEl>
                                        <p:attrNameLst>
                                          <p:attrName>ppt_y</p:attrName>
                                        </p:attrNameLst>
                                      </p:cBhvr>
                                      <p:tavLst>
                                        <p:tav tm="0">
                                          <p:val>
                                            <p:strVal val="#ppt_y+#ppt_h*1.125000"/>
                                          </p:val>
                                        </p:tav>
                                        <p:tav tm="100000">
                                          <p:val>
                                            <p:strVal val="#ppt_y"/>
                                          </p:val>
                                        </p:tav>
                                      </p:tavLst>
                                    </p:anim>
                                    <p:animEffect transition="in" filter="wipe(up)">
                                      <p:cBhvr>
                                        <p:cTn id="33" dur="500"/>
                                        <p:tgtEl>
                                          <p:spTgt spid="65"/>
                                        </p:tgtEl>
                                      </p:cBhvr>
                                    </p:animEffect>
                                  </p:childTnLst>
                                </p:cTn>
                              </p:par>
                            </p:childTnLst>
                          </p:cTn>
                        </p:par>
                        <p:par>
                          <p:cTn id="34" fill="hold">
                            <p:stCondLst>
                              <p:cond delay="3000"/>
                            </p:stCondLst>
                            <p:childTnLst>
                              <p:par>
                                <p:cTn id="35" presetID="12" presetClass="entr" presetSubtype="4" fill="hold" nodeType="afterEffect">
                                  <p:stCondLst>
                                    <p:cond delay="0"/>
                                  </p:stCondLst>
                                  <p:childTnLst>
                                    <p:set>
                                      <p:cBhvr>
                                        <p:cTn id="36" dur="1" fill="hold">
                                          <p:stCondLst>
                                            <p:cond delay="0"/>
                                          </p:stCondLst>
                                        </p:cTn>
                                        <p:tgtEl>
                                          <p:spTgt spid="38"/>
                                        </p:tgtEl>
                                        <p:attrNameLst>
                                          <p:attrName>style.visibility</p:attrName>
                                        </p:attrNameLst>
                                      </p:cBhvr>
                                      <p:to>
                                        <p:strVal val="visible"/>
                                      </p:to>
                                    </p:set>
                                    <p:anim calcmode="lin" valueType="num">
                                      <p:cBhvr additive="base">
                                        <p:cTn id="37" dur="500"/>
                                        <p:tgtEl>
                                          <p:spTgt spid="38"/>
                                        </p:tgtEl>
                                        <p:attrNameLst>
                                          <p:attrName>ppt_y</p:attrName>
                                        </p:attrNameLst>
                                      </p:cBhvr>
                                      <p:tavLst>
                                        <p:tav tm="0">
                                          <p:val>
                                            <p:strVal val="#ppt_y+#ppt_h*1.125000"/>
                                          </p:val>
                                        </p:tav>
                                        <p:tav tm="100000">
                                          <p:val>
                                            <p:strVal val="#ppt_y"/>
                                          </p:val>
                                        </p:tav>
                                      </p:tavLst>
                                    </p:anim>
                                    <p:animEffect transition="in" filter="wipe(up)">
                                      <p:cBhvr>
                                        <p:cTn id="38" dur="500"/>
                                        <p:tgtEl>
                                          <p:spTgt spid="38"/>
                                        </p:tgtEl>
                                      </p:cBhvr>
                                    </p:animEffect>
                                  </p:childTnLst>
                                </p:cTn>
                              </p:par>
                            </p:childTnLst>
                          </p:cTn>
                        </p:par>
                        <p:par>
                          <p:cTn id="39" fill="hold">
                            <p:stCondLst>
                              <p:cond delay="3500"/>
                            </p:stCondLst>
                            <p:childTnLst>
                              <p:par>
                                <p:cTn id="40" presetID="12" presetClass="entr" presetSubtype="4" fill="hold" nodeType="afterEffect">
                                  <p:stCondLst>
                                    <p:cond delay="0"/>
                                  </p:stCondLst>
                                  <p:childTnLst>
                                    <p:set>
                                      <p:cBhvr>
                                        <p:cTn id="41" dur="1" fill="hold">
                                          <p:stCondLst>
                                            <p:cond delay="0"/>
                                          </p:stCondLst>
                                        </p:cTn>
                                        <p:tgtEl>
                                          <p:spTgt spid="68"/>
                                        </p:tgtEl>
                                        <p:attrNameLst>
                                          <p:attrName>style.visibility</p:attrName>
                                        </p:attrNameLst>
                                      </p:cBhvr>
                                      <p:to>
                                        <p:strVal val="visible"/>
                                      </p:to>
                                    </p:set>
                                    <p:anim calcmode="lin" valueType="num">
                                      <p:cBhvr additive="base">
                                        <p:cTn id="42" dur="500"/>
                                        <p:tgtEl>
                                          <p:spTgt spid="68"/>
                                        </p:tgtEl>
                                        <p:attrNameLst>
                                          <p:attrName>ppt_y</p:attrName>
                                        </p:attrNameLst>
                                      </p:cBhvr>
                                      <p:tavLst>
                                        <p:tav tm="0">
                                          <p:val>
                                            <p:strVal val="#ppt_y+#ppt_h*1.125000"/>
                                          </p:val>
                                        </p:tav>
                                        <p:tav tm="100000">
                                          <p:val>
                                            <p:strVal val="#ppt_y"/>
                                          </p:val>
                                        </p:tav>
                                      </p:tavLst>
                                    </p:anim>
                                    <p:animEffect transition="in" filter="wipe(up)">
                                      <p:cBhvr>
                                        <p:cTn id="43" dur="500"/>
                                        <p:tgtEl>
                                          <p:spTgt spid="68"/>
                                        </p:tgtEl>
                                      </p:cBhvr>
                                    </p:animEffect>
                                  </p:childTnLst>
                                </p:cTn>
                              </p:par>
                            </p:childTnLst>
                          </p:cTn>
                        </p:par>
                        <p:par>
                          <p:cTn id="44" fill="hold">
                            <p:stCondLst>
                              <p:cond delay="4000"/>
                            </p:stCondLst>
                            <p:childTnLst>
                              <p:par>
                                <p:cTn id="45" presetID="12" presetClass="entr" presetSubtype="4" fill="hold" nodeType="afterEffect">
                                  <p:stCondLst>
                                    <p:cond delay="0"/>
                                  </p:stCondLst>
                                  <p:childTnLst>
                                    <p:set>
                                      <p:cBhvr>
                                        <p:cTn id="46" dur="1" fill="hold">
                                          <p:stCondLst>
                                            <p:cond delay="0"/>
                                          </p:stCondLst>
                                        </p:cTn>
                                        <p:tgtEl>
                                          <p:spTgt spid="29"/>
                                        </p:tgtEl>
                                        <p:attrNameLst>
                                          <p:attrName>style.visibility</p:attrName>
                                        </p:attrNameLst>
                                      </p:cBhvr>
                                      <p:to>
                                        <p:strVal val="visible"/>
                                      </p:to>
                                    </p:set>
                                    <p:anim calcmode="lin" valueType="num">
                                      <p:cBhvr additive="base">
                                        <p:cTn id="47" dur="500"/>
                                        <p:tgtEl>
                                          <p:spTgt spid="29"/>
                                        </p:tgtEl>
                                        <p:attrNameLst>
                                          <p:attrName>ppt_y</p:attrName>
                                        </p:attrNameLst>
                                      </p:cBhvr>
                                      <p:tavLst>
                                        <p:tav tm="0">
                                          <p:val>
                                            <p:strVal val="#ppt_y+#ppt_h*1.125000"/>
                                          </p:val>
                                        </p:tav>
                                        <p:tav tm="100000">
                                          <p:val>
                                            <p:strVal val="#ppt_y"/>
                                          </p:val>
                                        </p:tav>
                                      </p:tavLst>
                                    </p:anim>
                                    <p:animEffect transition="in" filter="wipe(up)">
                                      <p:cBhvr>
                                        <p:cTn id="48"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8" name="Group 37">
            <a:extLst>
              <a:ext uri="{FF2B5EF4-FFF2-40B4-BE49-F238E27FC236}">
                <a16:creationId xmlns:a16="http://schemas.microsoft.com/office/drawing/2014/main" id="{DF4A6821-51CD-1F82-9F6F-B37123FE0E6C}"/>
              </a:ext>
            </a:extLst>
          </p:cNvPr>
          <p:cNvGrpSpPr/>
          <p:nvPr/>
        </p:nvGrpSpPr>
        <p:grpSpPr>
          <a:xfrm>
            <a:off x="3057703" y="3959958"/>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792C7359-B4D7-D9A8-B8D7-F7961EC80C2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FF4498D-F9A8-EA61-2D44-099F3ACFEC2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65" name="Group 64">
            <a:extLst>
              <a:ext uri="{FF2B5EF4-FFF2-40B4-BE49-F238E27FC236}">
                <a16:creationId xmlns:a16="http://schemas.microsoft.com/office/drawing/2014/main" id="{02E527B2-A860-17AE-2E1F-FEFD1184F3ED}"/>
              </a:ext>
            </a:extLst>
          </p:cNvPr>
          <p:cNvGrpSpPr/>
          <p:nvPr/>
        </p:nvGrpSpPr>
        <p:grpSpPr>
          <a:xfrm>
            <a:off x="4084532" y="3942136"/>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F44BF130-7AF1-0901-BBE9-932E442247C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EBAB6A8F-45FF-24F1-A4A4-DBE10D70DF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8EE24A98-EE46-1DCE-E375-53610D2F70FC}"/>
              </a:ext>
            </a:extLst>
          </p:cNvPr>
          <p:cNvGrpSpPr/>
          <p:nvPr/>
        </p:nvGrpSpPr>
        <p:grpSpPr>
          <a:xfrm>
            <a:off x="984481" y="3955981"/>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89408B85-D2BB-3F27-E4E2-AEF53D9663B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0DD86BB9-717F-4412-FEFC-5F2A90E9B98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71" name="Group 70">
            <a:extLst>
              <a:ext uri="{FF2B5EF4-FFF2-40B4-BE49-F238E27FC236}">
                <a16:creationId xmlns:a16="http://schemas.microsoft.com/office/drawing/2014/main" id="{894A1FC4-F037-5038-9FBB-B898E90E9E97}"/>
              </a:ext>
            </a:extLst>
          </p:cNvPr>
          <p:cNvGrpSpPr/>
          <p:nvPr/>
        </p:nvGrpSpPr>
        <p:grpSpPr>
          <a:xfrm>
            <a:off x="1507432" y="3953123"/>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5ADEB5AD-34A8-D222-DD08-6DAB13BD063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83254880-056F-71F5-B314-16F19A327E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74" name="Group 73">
            <a:extLst>
              <a:ext uri="{FF2B5EF4-FFF2-40B4-BE49-F238E27FC236}">
                <a16:creationId xmlns:a16="http://schemas.microsoft.com/office/drawing/2014/main" id="{E191AE2F-B49F-BB54-1713-86D36E840751}"/>
              </a:ext>
            </a:extLst>
          </p:cNvPr>
          <p:cNvGrpSpPr/>
          <p:nvPr/>
        </p:nvGrpSpPr>
        <p:grpSpPr>
          <a:xfrm>
            <a:off x="2021092" y="3951347"/>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68345D63-0A36-09A7-2498-737CD7C75EE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42F6A6C4-C50C-125E-0973-7D21B2425D4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77" name="Group 76">
            <a:extLst>
              <a:ext uri="{FF2B5EF4-FFF2-40B4-BE49-F238E27FC236}">
                <a16:creationId xmlns:a16="http://schemas.microsoft.com/office/drawing/2014/main" id="{EB8A3CD2-EC4E-6892-9AFC-905AD6226293}"/>
              </a:ext>
            </a:extLst>
          </p:cNvPr>
          <p:cNvGrpSpPr/>
          <p:nvPr/>
        </p:nvGrpSpPr>
        <p:grpSpPr>
          <a:xfrm>
            <a:off x="2547556" y="3951047"/>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3840B88C-3C6C-ACB2-3134-C0341C1C970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7B7B777A-889B-73E7-CD4E-5396E58435D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80" name="Group 79">
            <a:extLst>
              <a:ext uri="{FF2B5EF4-FFF2-40B4-BE49-F238E27FC236}">
                <a16:creationId xmlns:a16="http://schemas.microsoft.com/office/drawing/2014/main" id="{7053CF98-81E8-97FA-B732-A130F80304B4}"/>
              </a:ext>
            </a:extLst>
          </p:cNvPr>
          <p:cNvGrpSpPr/>
          <p:nvPr/>
        </p:nvGrpSpPr>
        <p:grpSpPr>
          <a:xfrm>
            <a:off x="3567850" y="3951047"/>
            <a:ext cx="621090" cy="461665"/>
            <a:chOff x="2975262" y="3349854"/>
            <a:chExt cx="621090" cy="461665"/>
          </a:xfrm>
        </p:grpSpPr>
        <p:pic>
          <p:nvPicPr>
            <p:cNvPr id="81" name="Picture 80" descr="Shape, rectangle&#10;&#10;Description automatically generated">
              <a:extLst>
                <a:ext uri="{FF2B5EF4-FFF2-40B4-BE49-F238E27FC236}">
                  <a16:creationId xmlns:a16="http://schemas.microsoft.com/office/drawing/2014/main" id="{242E4150-EFB4-47D5-3598-710AD183A17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2" name="TextBox 81">
              <a:extLst>
                <a:ext uri="{FF2B5EF4-FFF2-40B4-BE49-F238E27FC236}">
                  <a16:creationId xmlns:a16="http://schemas.microsoft.com/office/drawing/2014/main" id="{E394F213-14E2-D51F-698A-9BA97B4CA8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83" name="Group 82">
            <a:extLst>
              <a:ext uri="{FF2B5EF4-FFF2-40B4-BE49-F238E27FC236}">
                <a16:creationId xmlns:a16="http://schemas.microsoft.com/office/drawing/2014/main" id="{E237EB12-60CA-F210-48E4-EA80E4F24CE7}"/>
              </a:ext>
            </a:extLst>
          </p:cNvPr>
          <p:cNvGrpSpPr/>
          <p:nvPr/>
        </p:nvGrpSpPr>
        <p:grpSpPr>
          <a:xfrm>
            <a:off x="5091756" y="3942136"/>
            <a:ext cx="621090" cy="461665"/>
            <a:chOff x="2975262" y="3349854"/>
            <a:chExt cx="621090" cy="461665"/>
          </a:xfrm>
        </p:grpSpPr>
        <p:pic>
          <p:nvPicPr>
            <p:cNvPr id="84" name="Picture 83" descr="Shape, rectangle&#10;&#10;Description automatically generated">
              <a:extLst>
                <a:ext uri="{FF2B5EF4-FFF2-40B4-BE49-F238E27FC236}">
                  <a16:creationId xmlns:a16="http://schemas.microsoft.com/office/drawing/2014/main" id="{DF16B1B2-DA3D-8E9F-B350-03F257BFF47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5" name="TextBox 84">
              <a:extLst>
                <a:ext uri="{FF2B5EF4-FFF2-40B4-BE49-F238E27FC236}">
                  <a16:creationId xmlns:a16="http://schemas.microsoft.com/office/drawing/2014/main" id="{7400B482-207B-52CE-006A-CC74B06966C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86" name="Group 85">
            <a:extLst>
              <a:ext uri="{FF2B5EF4-FFF2-40B4-BE49-F238E27FC236}">
                <a16:creationId xmlns:a16="http://schemas.microsoft.com/office/drawing/2014/main" id="{8B7E435E-7789-627B-3A75-226AEA8AC174}"/>
              </a:ext>
            </a:extLst>
          </p:cNvPr>
          <p:cNvGrpSpPr/>
          <p:nvPr/>
        </p:nvGrpSpPr>
        <p:grpSpPr>
          <a:xfrm>
            <a:off x="4588144" y="3942136"/>
            <a:ext cx="621090" cy="461665"/>
            <a:chOff x="2975262" y="3349854"/>
            <a:chExt cx="621090" cy="461665"/>
          </a:xfrm>
        </p:grpSpPr>
        <p:pic>
          <p:nvPicPr>
            <p:cNvPr id="87" name="Picture 86" descr="Shape, rectangle&#10;&#10;Description automatically generated">
              <a:extLst>
                <a:ext uri="{FF2B5EF4-FFF2-40B4-BE49-F238E27FC236}">
                  <a16:creationId xmlns:a16="http://schemas.microsoft.com/office/drawing/2014/main" id="{D8F1FF0A-D0BA-2509-0163-8899A47E1E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8" name="TextBox 87">
              <a:extLst>
                <a:ext uri="{FF2B5EF4-FFF2-40B4-BE49-F238E27FC236}">
                  <a16:creationId xmlns:a16="http://schemas.microsoft.com/office/drawing/2014/main" id="{5E54F709-78B2-764C-441F-94EFCA81B02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
        <p:nvSpPr>
          <p:cNvPr id="89" name="Rectangle 88">
            <a:extLst>
              <a:ext uri="{FF2B5EF4-FFF2-40B4-BE49-F238E27FC236}">
                <a16:creationId xmlns:a16="http://schemas.microsoft.com/office/drawing/2014/main" id="{1FA9C919-98A7-A29A-F50E-EDE50A3060FA}"/>
              </a:ext>
            </a:extLst>
          </p:cNvPr>
          <p:cNvSpPr/>
          <p:nvPr/>
        </p:nvSpPr>
        <p:spPr>
          <a:xfrm>
            <a:off x="1038104" y="4880365"/>
            <a:ext cx="1290738" cy="707886"/>
          </a:xfrm>
          <a:prstGeom prst="rect">
            <a:avLst/>
          </a:prstGeom>
          <a:noFill/>
        </p:spPr>
        <p:txBody>
          <a:bodyPr wrap="none" lIns="91440" tIns="45720" rIns="91440" bIns="45720">
            <a:spAutoFit/>
          </a:bodyPr>
          <a:lstStyle/>
          <a:p>
            <a:pPr algn="ctr"/>
            <a:r>
              <a:rPr lang="en-US" sz="4000" b="1" cap="none" spc="0" dirty="0">
                <a:ln w="13462">
                  <a:solidFill>
                    <a:schemeClr val="bg1"/>
                  </a:solidFill>
                  <a:prstDash val="solid"/>
                </a:ln>
                <a:solidFill>
                  <a:srgbClr val="FFFF00"/>
                </a:solidFill>
                <a:effectLst>
                  <a:outerShdw dist="38100" dir="2700000" algn="bl" rotWithShape="0">
                    <a:schemeClr val="accent5"/>
                  </a:outerShdw>
                </a:effectLst>
              </a:rPr>
              <a:t>NULL</a:t>
            </a:r>
          </a:p>
        </p:txBody>
      </p:sp>
    </p:spTree>
    <p:extLst>
      <p:ext uri="{BB962C8B-B14F-4D97-AF65-F5344CB8AC3E}">
        <p14:creationId xmlns:p14="http://schemas.microsoft.com/office/powerpoint/2010/main" val="287285692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89"/>
                                        </p:tgtEl>
                                        <p:attrNameLst>
                                          <p:attrName>style.visibility</p:attrName>
                                        </p:attrNameLst>
                                      </p:cBhvr>
                                      <p:to>
                                        <p:strVal val="visible"/>
                                      </p:to>
                                    </p:set>
                                    <p:anim calcmode="lin" valueType="num">
                                      <p:cBhvr additive="base">
                                        <p:cTn id="7" dur="500" fill="hold"/>
                                        <p:tgtEl>
                                          <p:spTgt spid="89"/>
                                        </p:tgtEl>
                                        <p:attrNameLst>
                                          <p:attrName>ppt_x</p:attrName>
                                        </p:attrNameLst>
                                      </p:cBhvr>
                                      <p:tavLst>
                                        <p:tav tm="0">
                                          <p:val>
                                            <p:strVal val="#ppt_x"/>
                                          </p:val>
                                        </p:tav>
                                        <p:tav tm="100000">
                                          <p:val>
                                            <p:strVal val="#ppt_x"/>
                                          </p:val>
                                        </p:tav>
                                      </p:tavLst>
                                    </p:anim>
                                    <p:anim calcmode="lin" valueType="num">
                                      <p:cBhvr additive="base">
                                        <p:cTn id="8" dur="500" fill="hold"/>
                                        <p:tgtEl>
                                          <p:spTgt spid="8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9" grpId="0"/>
    </p:bldLst>
  </p:timing>
</p:sld>
</file>

<file path=ppt/slides/slide3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3569052" y="2718944"/>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510619" y="1272767"/>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3822208" y="4200253"/>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4344118" y="4200253"/>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4852282" y="4205084"/>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5374093" y="4200253"/>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5882257" y="4205084"/>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6401835" y="4200253"/>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6909999" y="4205084"/>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7429577" y="4200253"/>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7930859" y="4205084"/>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179307724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3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50300DDB-A849-AE7E-E41A-5EFFB4947BF2}"/>
              </a:ext>
            </a:extLst>
          </p:cNvPr>
          <p:cNvPicPr>
            <a:picLocks noChangeAspect="1"/>
          </p:cNvPicPr>
          <p:nvPr/>
        </p:nvPicPr>
        <p:blipFill rotWithShape="1">
          <a:blip r:embed="rId2"/>
          <a:srcRect r="805" b="7582"/>
          <a:stretch/>
        </p:blipFill>
        <p:spPr>
          <a:xfrm>
            <a:off x="1447433" y="2984956"/>
            <a:ext cx="8870237" cy="2919412"/>
          </a:xfrm>
          <a:prstGeom prst="rect">
            <a:avLst/>
          </a:prstGeom>
        </p:spPr>
      </p:pic>
      <p:sp>
        <p:nvSpPr>
          <p:cNvPr id="9" name="TextBox 8">
            <a:extLst>
              <a:ext uri="{FF2B5EF4-FFF2-40B4-BE49-F238E27FC236}">
                <a16:creationId xmlns:a16="http://schemas.microsoft.com/office/drawing/2014/main" id="{DA1D6314-0A03-3EF1-37D0-295CC1DAF38B}"/>
              </a:ext>
            </a:extLst>
          </p:cNvPr>
          <p:cNvSpPr txBox="1"/>
          <p:nvPr/>
        </p:nvSpPr>
        <p:spPr>
          <a:xfrm>
            <a:off x="1508393" y="3429000"/>
            <a:ext cx="7717250" cy="2031325"/>
          </a:xfrm>
          <a:prstGeom prst="rect">
            <a:avLst/>
          </a:prstGeom>
          <a:noFill/>
        </p:spPr>
        <p:txBody>
          <a:bodyPr wrap="square" rtlCol="0">
            <a:spAutoFit/>
          </a:bodyPr>
          <a:lstStyle/>
          <a:p>
            <a:r>
              <a:rPr lang="vi-VN" dirty="0">
                <a:solidFill>
                  <a:schemeClr val="bg1"/>
                </a:solidFill>
              </a:rPr>
              <a:t>Trường hợp tốt nhất là khi file đã đước sắp xếp sẵn rồi, file lúc đó sẽ chỉ có 1 run duy nhất và không cần phải trộn</a:t>
            </a:r>
          </a:p>
          <a:p>
            <a:r>
              <a:rPr lang="vi-VN" dirty="0">
                <a:solidFill>
                  <a:schemeClr val="bg1"/>
                </a:solidFill>
              </a:rPr>
              <a:t>=&gt; Độ phức tạp: O(n</a:t>
            </a:r>
            <a:r>
              <a:rPr lang="en-VN" dirty="0">
                <a:solidFill>
                  <a:schemeClr val="bg1"/>
                </a:solidFill>
              </a:rPr>
              <a:t>)</a:t>
            </a:r>
            <a:endParaRPr lang="vi-VN" dirty="0">
              <a:solidFill>
                <a:schemeClr val="bg1"/>
              </a:solidFill>
            </a:endParaRPr>
          </a:p>
          <a:p>
            <a:r>
              <a:rPr lang="vi-VN" dirty="0">
                <a:solidFill>
                  <a:schemeClr val="bg1"/>
                </a:solidFill>
              </a:rPr>
              <a:t>Trường hợp xấu nhất là khi file đã được sắp xếp theo thứ tự ngược lại, lúc này số run của file bằng đúng số phẩn tử của file luôn, việc sắp xếp khi này sẽ giống hệt như phương pháp trộn run</a:t>
            </a:r>
          </a:p>
          <a:p>
            <a:r>
              <a:rPr lang="vi-VN" dirty="0">
                <a:solidFill>
                  <a:schemeClr val="bg1"/>
                </a:solidFill>
              </a:rPr>
              <a:t>=&gt; Độ phức tạp: O(n*logn</a:t>
            </a:r>
            <a:r>
              <a:rPr lang="en-VN" dirty="0">
                <a:solidFill>
                  <a:schemeClr val="bg1"/>
                </a:solidFill>
              </a:rPr>
              <a:t>)</a:t>
            </a:r>
            <a:endParaRPr lang="vi-VN" dirty="0">
              <a:solidFill>
                <a:schemeClr val="bg1"/>
              </a:solidFill>
            </a:endParaRPr>
          </a:p>
        </p:txBody>
      </p:sp>
      <p:sp>
        <p:nvSpPr>
          <p:cNvPr id="4" name="Rectangle 3">
            <a:extLst>
              <a:ext uri="{FF2B5EF4-FFF2-40B4-BE49-F238E27FC236}">
                <a16:creationId xmlns:a16="http://schemas.microsoft.com/office/drawing/2014/main" id="{A288F96F-A6A2-9D1D-D1FF-474F69ADB1C0}"/>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84304E5C-BE50-63D4-26CD-79F47C6BCE5B}"/>
              </a:ext>
            </a:extLst>
          </p:cNvPr>
          <p:cNvSpPr/>
          <p:nvPr/>
        </p:nvSpPr>
        <p:spPr>
          <a:xfrm>
            <a:off x="669868" y="2013956"/>
            <a:ext cx="3995004"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Độ</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phức</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tạp</a:t>
            </a:r>
            <a:endPar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74182680"/>
      </p:ext>
    </p:extLst>
  </p:cSld>
  <p:clrMapOvr>
    <a:masterClrMapping/>
  </p:clrMapOvr>
  <p:transition/>
</p:sld>
</file>

<file path=ppt/slides/slide3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6C608B54-F07B-5971-3EBF-E48318CAC7D6}"/>
              </a:ext>
            </a:extLst>
          </p:cNvPr>
          <p:cNvPicPr>
            <a:picLocks noChangeAspect="1"/>
          </p:cNvPicPr>
          <p:nvPr/>
        </p:nvPicPr>
        <p:blipFill rotWithShape="1">
          <a:blip r:embed="rId2"/>
          <a:srcRect r="805" b="7582"/>
          <a:stretch/>
        </p:blipFill>
        <p:spPr>
          <a:xfrm>
            <a:off x="1281442" y="2856648"/>
            <a:ext cx="8870237" cy="2919412"/>
          </a:xfrm>
          <a:prstGeom prst="rect">
            <a:avLst/>
          </a:prstGeom>
        </p:spPr>
      </p:pic>
      <p:sp>
        <p:nvSpPr>
          <p:cNvPr id="4" name="TextBox 3">
            <a:extLst>
              <a:ext uri="{FF2B5EF4-FFF2-40B4-BE49-F238E27FC236}">
                <a16:creationId xmlns:a16="http://schemas.microsoft.com/office/drawing/2014/main" id="{948111D2-2760-9D07-BF4D-52C72E9F15BA}"/>
              </a:ext>
            </a:extLst>
          </p:cNvPr>
          <p:cNvSpPr txBox="1"/>
          <p:nvPr/>
        </p:nvSpPr>
        <p:spPr>
          <a:xfrm>
            <a:off x="1404257" y="3346046"/>
            <a:ext cx="8961325" cy="830997"/>
          </a:xfrm>
          <a:prstGeom prst="rect">
            <a:avLst/>
          </a:prstGeom>
          <a:noFill/>
        </p:spPr>
        <p:txBody>
          <a:bodyPr wrap="square" rtlCol="0">
            <a:spAutoFit/>
          </a:bodyPr>
          <a:lstStyle/>
          <a:p>
            <a:r>
              <a:rPr lang="en-VN" sz="2400" dirty="0">
                <a:solidFill>
                  <a:schemeClr val="bg1"/>
                </a:solidFill>
              </a:rPr>
              <a:t>Ưu điểm: tận dụng được tốt chiều dại cực đại của các Run, giúp hạn chế bớt các thao tác thừa</a:t>
            </a:r>
          </a:p>
        </p:txBody>
      </p:sp>
      <p:sp>
        <p:nvSpPr>
          <p:cNvPr id="8" name="TextBox 7">
            <a:extLst>
              <a:ext uri="{FF2B5EF4-FFF2-40B4-BE49-F238E27FC236}">
                <a16:creationId xmlns:a16="http://schemas.microsoft.com/office/drawing/2014/main" id="{F88B0C10-AAA8-CD7D-1DFB-40A715D036DE}"/>
              </a:ext>
            </a:extLst>
          </p:cNvPr>
          <p:cNvSpPr txBox="1"/>
          <p:nvPr/>
        </p:nvSpPr>
        <p:spPr>
          <a:xfrm>
            <a:off x="1404257" y="4557482"/>
            <a:ext cx="8624608" cy="461665"/>
          </a:xfrm>
          <a:prstGeom prst="rect">
            <a:avLst/>
          </a:prstGeom>
          <a:noFill/>
        </p:spPr>
        <p:txBody>
          <a:bodyPr wrap="square" rtlCol="0">
            <a:spAutoFit/>
          </a:bodyPr>
          <a:lstStyle/>
          <a:p>
            <a:r>
              <a:rPr lang="en-VN" sz="2400" dirty="0">
                <a:solidFill>
                  <a:schemeClr val="bg1"/>
                </a:solidFill>
              </a:rPr>
              <a:t>Nhược điểm: tốn nhiều thời gian cho thao tác copy</a:t>
            </a:r>
          </a:p>
        </p:txBody>
      </p:sp>
      <p:sp>
        <p:nvSpPr>
          <p:cNvPr id="9" name="Rectangle 8">
            <a:extLst>
              <a:ext uri="{FF2B5EF4-FFF2-40B4-BE49-F238E27FC236}">
                <a16:creationId xmlns:a16="http://schemas.microsoft.com/office/drawing/2014/main" id="{3B64AC02-2D45-0320-CE05-DF329A7C4EFD}"/>
              </a:ext>
            </a:extLst>
          </p:cNvPr>
          <p:cNvSpPr/>
          <p:nvPr/>
        </p:nvSpPr>
        <p:spPr>
          <a:xfrm>
            <a:off x="1035833" y="172624"/>
            <a:ext cx="9940102"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tự</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nhiên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2BBE4BA4-2E04-E974-5EC8-3ED7FBC1B11A}"/>
              </a:ext>
            </a:extLst>
          </p:cNvPr>
          <p:cNvSpPr/>
          <p:nvPr/>
        </p:nvSpPr>
        <p:spPr>
          <a:xfrm>
            <a:off x="364995" y="1851668"/>
            <a:ext cx="5078634"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Ưu</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nhược</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điểm</a:t>
            </a:r>
            <a:endPar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687442134"/>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0" name="Group 19">
            <a:extLst>
              <a:ext uri="{FF2B5EF4-FFF2-40B4-BE49-F238E27FC236}">
                <a16:creationId xmlns:a16="http://schemas.microsoft.com/office/drawing/2014/main" id="{3C04E960-6C0B-BCE0-01BC-CE5F255F26D8}"/>
              </a:ext>
            </a:extLst>
          </p:cNvPr>
          <p:cNvGrpSpPr/>
          <p:nvPr/>
        </p:nvGrpSpPr>
        <p:grpSpPr>
          <a:xfrm>
            <a:off x="2166493" y="78659"/>
            <a:ext cx="7859013" cy="1092200"/>
            <a:chOff x="2166492" y="759924"/>
            <a:chExt cx="7859013" cy="1092200"/>
          </a:xfrm>
        </p:grpSpPr>
        <p:pic>
          <p:nvPicPr>
            <p:cNvPr id="21" name="Picture 20" descr="Shape&#10;&#10;Description automatically generated">
              <a:extLst>
                <a:ext uri="{FF2B5EF4-FFF2-40B4-BE49-F238E27FC236}">
                  <a16:creationId xmlns:a16="http://schemas.microsoft.com/office/drawing/2014/main" id="{1D0C8B29-4162-4E7E-6AC9-8E847B9BAD77}"/>
                </a:ext>
              </a:extLst>
            </p:cNvPr>
            <p:cNvPicPr>
              <a:picLocks noChangeAspect="1"/>
            </p:cNvPicPr>
            <p:nvPr/>
          </p:nvPicPr>
          <p:blipFill>
            <a:blip r:embed="rId2"/>
            <a:stretch>
              <a:fillRect/>
            </a:stretch>
          </p:blipFill>
          <p:spPr>
            <a:xfrm>
              <a:off x="2166492" y="759924"/>
              <a:ext cx="7859013" cy="1092200"/>
            </a:xfrm>
            <a:prstGeom prst="rect">
              <a:avLst/>
            </a:prstGeom>
          </p:spPr>
        </p:pic>
        <p:sp>
          <p:nvSpPr>
            <p:cNvPr id="22" name="TextBox 21">
              <a:extLst>
                <a:ext uri="{FF2B5EF4-FFF2-40B4-BE49-F238E27FC236}">
                  <a16:creationId xmlns:a16="http://schemas.microsoft.com/office/drawing/2014/main" id="{E2A31827-89E4-C50B-C53F-9F1072B33BC5}"/>
                </a:ext>
              </a:extLst>
            </p:cNvPr>
            <p:cNvSpPr txBox="1"/>
            <p:nvPr/>
          </p:nvSpPr>
          <p:spPr>
            <a:xfrm>
              <a:off x="2466754" y="912518"/>
              <a:ext cx="7293934" cy="830997"/>
            </a:xfrm>
            <a:prstGeom prst="rect">
              <a:avLst/>
            </a:prstGeom>
            <a:noFill/>
          </p:spPr>
          <p:txBody>
            <a:bodyPr wrap="square" rtlCol="0">
              <a:spAutoFit/>
            </a:bodyPr>
            <a:lstStyle/>
            <a:p>
              <a:pPr algn="ctr"/>
              <a:r>
                <a:rPr lang="en-VN" sz="4800" b="1" dirty="0">
                  <a:latin typeface="Snell Roundhand" panose="02000603080000090004" pitchFamily="2" charset="77"/>
                  <a:cs typeface="APPLE CHANCERY" panose="03020702040506060504" pitchFamily="66" charset="-79"/>
                </a:rPr>
                <a:t>So sánh với Internal Sort</a:t>
              </a:r>
            </a:p>
          </p:txBody>
        </p:sp>
      </p:grpSp>
      <p:graphicFrame>
        <p:nvGraphicFramePr>
          <p:cNvPr id="3" name="Table 22">
            <a:extLst>
              <a:ext uri="{FF2B5EF4-FFF2-40B4-BE49-F238E27FC236}">
                <a16:creationId xmlns:a16="http://schemas.microsoft.com/office/drawing/2014/main" id="{AE541643-9AF4-D36F-A060-EFF6D8ED75D9}"/>
              </a:ext>
            </a:extLst>
          </p:cNvPr>
          <p:cNvGraphicFramePr>
            <a:graphicFrameLocks noGrp="1"/>
          </p:cNvGraphicFramePr>
          <p:nvPr>
            <p:extLst>
              <p:ext uri="{D42A27DB-BD31-4B8C-83A1-F6EECF244321}">
                <p14:modId xmlns:p14="http://schemas.microsoft.com/office/powerpoint/2010/main" val="663085197"/>
              </p:ext>
            </p:extLst>
          </p:nvPr>
        </p:nvGraphicFramePr>
        <p:xfrm>
          <a:off x="1149072" y="1466462"/>
          <a:ext cx="9893853" cy="5160285"/>
        </p:xfrm>
        <a:graphic>
          <a:graphicData uri="http://schemas.openxmlformats.org/drawingml/2006/table">
            <a:tbl>
              <a:tblPr firstRow="1" bandRow="1">
                <a:tableStyleId>{5C22544A-7EE6-4342-B048-85BDC9FD1C3A}</a:tableStyleId>
              </a:tblPr>
              <a:tblGrid>
                <a:gridCol w="1511000">
                  <a:extLst>
                    <a:ext uri="{9D8B030D-6E8A-4147-A177-3AD203B41FA5}">
                      <a16:colId xmlns:a16="http://schemas.microsoft.com/office/drawing/2014/main" val="3537338730"/>
                    </a:ext>
                  </a:extLst>
                </a:gridCol>
                <a:gridCol w="5084902">
                  <a:extLst>
                    <a:ext uri="{9D8B030D-6E8A-4147-A177-3AD203B41FA5}">
                      <a16:colId xmlns:a16="http://schemas.microsoft.com/office/drawing/2014/main" val="619159061"/>
                    </a:ext>
                  </a:extLst>
                </a:gridCol>
                <a:gridCol w="3297951">
                  <a:extLst>
                    <a:ext uri="{9D8B030D-6E8A-4147-A177-3AD203B41FA5}">
                      <a16:colId xmlns:a16="http://schemas.microsoft.com/office/drawing/2014/main" val="2402758925"/>
                    </a:ext>
                  </a:extLst>
                </a:gridCol>
              </a:tblGrid>
              <a:tr h="405954">
                <a:tc>
                  <a:txBody>
                    <a:bodyPr/>
                    <a:lstStyle/>
                    <a:p>
                      <a:pPr algn="ctr"/>
                      <a:endParaRPr lang="en-VN">
                        <a:solidFill>
                          <a:schemeClr val="tx1"/>
                        </a:solidFill>
                      </a:endParaRP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sz="1800" dirty="0">
                          <a:solidFill>
                            <a:schemeClr val="tx1"/>
                          </a:solidFill>
                        </a:rPr>
                        <a:t>Sắp xếp nội</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sz="1800" dirty="0">
                          <a:solidFill>
                            <a:schemeClr val="tx1"/>
                          </a:solidFill>
                        </a:rPr>
                        <a:t>Sắp xếp ngoại</a:t>
                      </a:r>
                    </a:p>
                  </a:txBody>
                  <a:tcPr anchor="ctr"/>
                </a:tc>
                <a:extLst>
                  <a:ext uri="{0D108BD9-81ED-4DB2-BD59-A6C34878D82A}">
                    <a16:rowId xmlns:a16="http://schemas.microsoft.com/office/drawing/2014/main" val="457139527"/>
                  </a:ext>
                </a:extLst>
              </a:tr>
              <a:tr h="1106049">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Bộ nhớ</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Tất cả dữ liệu sẽ được lưu trong bộ nhớ chính trong toán bộ quá trình sắp xếp </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Dữ liệu sẽ được lưu trữ ở bộ nhớ ngoài và chỉ được load vào bộ nhớ chính bằng các phân đoạn nhỏ</a:t>
                      </a:r>
                    </a:p>
                  </a:txBody>
                  <a:tcPr anchor="ctr"/>
                </a:tc>
                <a:extLst>
                  <a:ext uri="{0D108BD9-81ED-4DB2-BD59-A6C34878D82A}">
                    <a16:rowId xmlns:a16="http://schemas.microsoft.com/office/drawing/2014/main" val="3075937815"/>
                  </a:ext>
                </a:extLst>
              </a:tr>
              <a:tr h="85080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Hiệu suất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Hiệu suất tốt trong trường hợp bộ nhớ dữ liệu vừa đủ với bộ nhớ chính</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Hiệu suất tốt hơn trong các trường hợp bộ nhớ chính không đủ để chứa toàn bộ dữ liệu</a:t>
                      </a:r>
                    </a:p>
                  </a:txBody>
                  <a:tcPr anchor="ctr"/>
                </a:tc>
                <a:extLst>
                  <a:ext uri="{0D108BD9-81ED-4DB2-BD59-A6C34878D82A}">
                    <a16:rowId xmlns:a16="http://schemas.microsoft.com/office/drawing/2014/main" val="4258310910"/>
                  </a:ext>
                </a:extLst>
              </a:tr>
              <a:tr h="85080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Thời gian</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Hiệu suất tốt trong trường hợp bộ nhớ dữ liệu vừa đủ với bộ nhớ chính</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Thường lâu hơn do nó phải thực hiện nhiều thao tác đọc ghi dữ liệu</a:t>
                      </a:r>
                    </a:p>
                  </a:txBody>
                  <a:tcPr anchor="ctr"/>
                </a:tc>
                <a:extLst>
                  <a:ext uri="{0D108BD9-81ED-4DB2-BD59-A6C34878D82A}">
                    <a16:rowId xmlns:a16="http://schemas.microsoft.com/office/drawing/2014/main" val="131900233"/>
                  </a:ext>
                </a:extLst>
              </a:tr>
              <a:tr h="850807">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Độ ổn định</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Việc sắp xếp chỉ diễn ra ở bộ nhớ chính (RAM)</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Việc sắp xếp diễn ra ở cả bộ nhớ chính (RAM) và bộ nhớ phụ (đĩa cứng)</a:t>
                      </a:r>
                    </a:p>
                  </a:txBody>
                  <a:tcPr anchor="ctr"/>
                </a:tc>
                <a:extLst>
                  <a:ext uri="{0D108BD9-81ED-4DB2-BD59-A6C34878D82A}">
                    <a16:rowId xmlns:a16="http://schemas.microsoft.com/office/drawing/2014/main" val="1860587153"/>
                  </a:ext>
                </a:extLst>
              </a:tr>
              <a:tr h="822411">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Ví dụ</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bubble sort, insertion sort, quick sort, heap sort</a:t>
                      </a:r>
                    </a:p>
                  </a:txBody>
                  <a:tcPr anchor="ct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VN" dirty="0">
                          <a:solidFill>
                            <a:schemeClr val="tx1"/>
                          </a:solidFill>
                        </a:rPr>
                        <a:t>merge sort</a:t>
                      </a:r>
                    </a:p>
                    <a:p>
                      <a:pPr algn="ctr"/>
                      <a:endParaRPr lang="en-VN" dirty="0">
                        <a:solidFill>
                          <a:schemeClr val="tx1"/>
                        </a:solidFill>
                      </a:endParaRPr>
                    </a:p>
                  </a:txBody>
                  <a:tcPr anchor="ctr"/>
                </a:tc>
                <a:extLst>
                  <a:ext uri="{0D108BD9-81ED-4DB2-BD59-A6C34878D82A}">
                    <a16:rowId xmlns:a16="http://schemas.microsoft.com/office/drawing/2014/main" val="1454442545"/>
                  </a:ext>
                </a:extLst>
              </a:tr>
            </a:tbl>
          </a:graphicData>
        </a:graphic>
      </p:graphicFrame>
      <p:grpSp>
        <p:nvGrpSpPr>
          <p:cNvPr id="26" name="Group 25">
            <a:extLst>
              <a:ext uri="{FF2B5EF4-FFF2-40B4-BE49-F238E27FC236}">
                <a16:creationId xmlns:a16="http://schemas.microsoft.com/office/drawing/2014/main" id="{64A0B790-919A-191E-6942-E950CAE6F1A5}"/>
              </a:ext>
            </a:extLst>
          </p:cNvPr>
          <p:cNvGrpSpPr/>
          <p:nvPr/>
        </p:nvGrpSpPr>
        <p:grpSpPr>
          <a:xfrm>
            <a:off x="969658" y="-1378560"/>
            <a:ext cx="10252680" cy="1161616"/>
            <a:chOff x="2166492" y="759924"/>
            <a:chExt cx="7859013" cy="1092200"/>
          </a:xfrm>
        </p:grpSpPr>
        <p:pic>
          <p:nvPicPr>
            <p:cNvPr id="27" name="Picture 26" descr="Shape&#10;&#10;Description automatically generated">
              <a:extLst>
                <a:ext uri="{FF2B5EF4-FFF2-40B4-BE49-F238E27FC236}">
                  <a16:creationId xmlns:a16="http://schemas.microsoft.com/office/drawing/2014/main" id="{AD8C72C1-DF6A-D219-91C8-F872B8A8E2B4}"/>
                </a:ext>
              </a:extLst>
            </p:cNvPr>
            <p:cNvPicPr>
              <a:picLocks noChangeAspect="1"/>
            </p:cNvPicPr>
            <p:nvPr/>
          </p:nvPicPr>
          <p:blipFill>
            <a:blip r:embed="rId2"/>
            <a:stretch>
              <a:fillRect/>
            </a:stretch>
          </p:blipFill>
          <p:spPr>
            <a:xfrm>
              <a:off x="2166492" y="759924"/>
              <a:ext cx="7859013" cy="1092200"/>
            </a:xfrm>
            <a:prstGeom prst="rect">
              <a:avLst/>
            </a:prstGeom>
          </p:spPr>
        </p:pic>
        <p:sp>
          <p:nvSpPr>
            <p:cNvPr id="28" name="TextBox 27">
              <a:extLst>
                <a:ext uri="{FF2B5EF4-FFF2-40B4-BE49-F238E27FC236}">
                  <a16:creationId xmlns:a16="http://schemas.microsoft.com/office/drawing/2014/main" id="{2BA16872-E894-E464-B5B7-01B6EF891D61}"/>
                </a:ext>
              </a:extLst>
            </p:cNvPr>
            <p:cNvSpPr txBox="1"/>
            <p:nvPr/>
          </p:nvSpPr>
          <p:spPr>
            <a:xfrm>
              <a:off x="2498077" y="1075191"/>
              <a:ext cx="7293934" cy="549830"/>
            </a:xfrm>
            <a:prstGeom prst="rect">
              <a:avLst/>
            </a:prstGeom>
            <a:noFill/>
          </p:spPr>
          <p:txBody>
            <a:bodyPr wrap="square" rtlCol="0">
              <a:spAutoFit/>
            </a:bodyPr>
            <a:lstStyle/>
            <a:p>
              <a:pPr algn="ct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Tại</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sao</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sắp</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xếp</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ngoại</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lại</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dùng</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thao</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tác</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trộn</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thay</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vì</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hoán</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vị</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a:t>
              </a:r>
            </a:p>
          </p:txBody>
        </p:sp>
      </p:grpSp>
      <p:grpSp>
        <p:nvGrpSpPr>
          <p:cNvPr id="29" name="Group 28">
            <a:extLst>
              <a:ext uri="{FF2B5EF4-FFF2-40B4-BE49-F238E27FC236}">
                <a16:creationId xmlns:a16="http://schemas.microsoft.com/office/drawing/2014/main" id="{53429C84-D802-F4B0-38AA-7F92D380DEEA}"/>
              </a:ext>
            </a:extLst>
          </p:cNvPr>
          <p:cNvGrpSpPr/>
          <p:nvPr/>
        </p:nvGrpSpPr>
        <p:grpSpPr>
          <a:xfrm>
            <a:off x="-4667031" y="3000586"/>
            <a:ext cx="4406405" cy="1630880"/>
            <a:chOff x="1402238" y="2967335"/>
            <a:chExt cx="4406405" cy="1630880"/>
          </a:xfrm>
        </p:grpSpPr>
        <p:pic>
          <p:nvPicPr>
            <p:cNvPr id="30" name="Picture 29">
              <a:extLst>
                <a:ext uri="{FF2B5EF4-FFF2-40B4-BE49-F238E27FC236}">
                  <a16:creationId xmlns:a16="http://schemas.microsoft.com/office/drawing/2014/main" id="{F304D701-71B3-48FC-F6E4-0123A5EE7381}"/>
                </a:ext>
              </a:extLst>
            </p:cNvPr>
            <p:cNvPicPr>
              <a:picLocks noChangeAspect="1"/>
            </p:cNvPicPr>
            <p:nvPr/>
          </p:nvPicPr>
          <p:blipFill rotWithShape="1">
            <a:blip r:embed="rId3"/>
            <a:srcRect r="805" b="7582"/>
            <a:stretch/>
          </p:blipFill>
          <p:spPr>
            <a:xfrm>
              <a:off x="1402238" y="2967335"/>
              <a:ext cx="4406405" cy="1630880"/>
            </a:xfrm>
            <a:prstGeom prst="rect">
              <a:avLst/>
            </a:prstGeom>
          </p:spPr>
        </p:pic>
        <p:sp>
          <p:nvSpPr>
            <p:cNvPr id="31" name="TextBox 30">
              <a:extLst>
                <a:ext uri="{FF2B5EF4-FFF2-40B4-BE49-F238E27FC236}">
                  <a16:creationId xmlns:a16="http://schemas.microsoft.com/office/drawing/2014/main" id="{1831C639-2830-A2F6-1403-59576B842105}"/>
                </a:ext>
              </a:extLst>
            </p:cNvPr>
            <p:cNvSpPr txBox="1"/>
            <p:nvPr/>
          </p:nvSpPr>
          <p:spPr>
            <a:xfrm>
              <a:off x="1763486" y="3315182"/>
              <a:ext cx="2879271" cy="923330"/>
            </a:xfrm>
            <a:prstGeom prst="rect">
              <a:avLst/>
            </a:prstGeom>
            <a:noFill/>
          </p:spPr>
          <p:txBody>
            <a:bodyPr wrap="square" rtlCol="0">
              <a:spAutoFit/>
            </a:bodyPr>
            <a:lstStyle/>
            <a:p>
              <a:r>
                <a:rPr lang="en-VN" dirty="0">
                  <a:solidFill>
                    <a:schemeClr val="bg1"/>
                  </a:solidFill>
                </a:rPr>
                <a:t>Thao tác hoán vị có vùng truy xuất lớn dẫn đến rủi ro mất dữ liệu</a:t>
              </a:r>
            </a:p>
          </p:txBody>
        </p:sp>
      </p:grpSp>
      <p:grpSp>
        <p:nvGrpSpPr>
          <p:cNvPr id="32" name="Group 31">
            <a:extLst>
              <a:ext uri="{FF2B5EF4-FFF2-40B4-BE49-F238E27FC236}">
                <a16:creationId xmlns:a16="http://schemas.microsoft.com/office/drawing/2014/main" id="{AB7E6CE6-585F-3ED0-B547-278E0BB14E29}"/>
              </a:ext>
            </a:extLst>
          </p:cNvPr>
          <p:cNvGrpSpPr/>
          <p:nvPr/>
        </p:nvGrpSpPr>
        <p:grpSpPr>
          <a:xfrm>
            <a:off x="12452623" y="2640883"/>
            <a:ext cx="4406405" cy="1630880"/>
            <a:chOff x="6815935" y="2967335"/>
            <a:chExt cx="4406405" cy="1630880"/>
          </a:xfrm>
        </p:grpSpPr>
        <p:pic>
          <p:nvPicPr>
            <p:cNvPr id="33" name="Picture 32">
              <a:extLst>
                <a:ext uri="{FF2B5EF4-FFF2-40B4-BE49-F238E27FC236}">
                  <a16:creationId xmlns:a16="http://schemas.microsoft.com/office/drawing/2014/main" id="{EC9B82F4-0FE1-A887-A238-C0EAEC1A7DF1}"/>
                </a:ext>
              </a:extLst>
            </p:cNvPr>
            <p:cNvPicPr>
              <a:picLocks noChangeAspect="1"/>
            </p:cNvPicPr>
            <p:nvPr/>
          </p:nvPicPr>
          <p:blipFill rotWithShape="1">
            <a:blip r:embed="rId3"/>
            <a:srcRect r="805" b="7582"/>
            <a:stretch/>
          </p:blipFill>
          <p:spPr>
            <a:xfrm>
              <a:off x="6815935" y="2967335"/>
              <a:ext cx="4406405" cy="1630880"/>
            </a:xfrm>
            <a:prstGeom prst="rect">
              <a:avLst/>
            </a:prstGeom>
          </p:spPr>
        </p:pic>
        <p:sp>
          <p:nvSpPr>
            <p:cNvPr id="34" name="TextBox 33">
              <a:extLst>
                <a:ext uri="{FF2B5EF4-FFF2-40B4-BE49-F238E27FC236}">
                  <a16:creationId xmlns:a16="http://schemas.microsoft.com/office/drawing/2014/main" id="{F0F7EC71-DCBF-258D-8377-42B4BA26061F}"/>
                </a:ext>
              </a:extLst>
            </p:cNvPr>
            <p:cNvSpPr txBox="1"/>
            <p:nvPr/>
          </p:nvSpPr>
          <p:spPr>
            <a:xfrm>
              <a:off x="7413171" y="3338713"/>
              <a:ext cx="2879271" cy="923330"/>
            </a:xfrm>
            <a:prstGeom prst="rect">
              <a:avLst/>
            </a:prstGeom>
            <a:noFill/>
          </p:spPr>
          <p:txBody>
            <a:bodyPr wrap="square" rtlCol="0">
              <a:spAutoFit/>
            </a:bodyPr>
            <a:lstStyle/>
            <a:p>
              <a:r>
                <a:rPr lang="en-VN" dirty="0">
                  <a:solidFill>
                    <a:schemeClr val="bg1"/>
                  </a:solidFill>
                </a:rPr>
                <a:t>Thao tác trộn có vùng truy xuất nhỏ nên dữ liệu được an toàn hơn</a:t>
              </a:r>
            </a:p>
          </p:txBody>
        </p:sp>
      </p:grpSp>
      <p:grpSp>
        <p:nvGrpSpPr>
          <p:cNvPr id="35" name="Group 34">
            <a:extLst>
              <a:ext uri="{FF2B5EF4-FFF2-40B4-BE49-F238E27FC236}">
                <a16:creationId xmlns:a16="http://schemas.microsoft.com/office/drawing/2014/main" id="{1A1E0E55-DFE8-023B-9A4D-59FFC4522DFA}"/>
              </a:ext>
            </a:extLst>
          </p:cNvPr>
          <p:cNvGrpSpPr/>
          <p:nvPr/>
        </p:nvGrpSpPr>
        <p:grpSpPr>
          <a:xfrm>
            <a:off x="-3237791" y="1983235"/>
            <a:ext cx="3061192" cy="3076731"/>
            <a:chOff x="1122122" y="1890634"/>
            <a:chExt cx="3061192" cy="3076731"/>
          </a:xfrm>
        </p:grpSpPr>
        <p:pic>
          <p:nvPicPr>
            <p:cNvPr id="36" name="Picture 35">
              <a:extLst>
                <a:ext uri="{FF2B5EF4-FFF2-40B4-BE49-F238E27FC236}">
                  <a16:creationId xmlns:a16="http://schemas.microsoft.com/office/drawing/2014/main" id="{548BF6A4-1027-DFDE-4C53-CD41EDA9A5C5}"/>
                </a:ext>
              </a:extLst>
            </p:cNvPr>
            <p:cNvPicPr>
              <a:picLocks noChangeAspect="1"/>
            </p:cNvPicPr>
            <p:nvPr/>
          </p:nvPicPr>
          <p:blipFill rotWithShape="1">
            <a:blip r:embed="rId4"/>
            <a:srcRect l="3790" t="3514" r="2894" b="2698"/>
            <a:stretch/>
          </p:blipFill>
          <p:spPr>
            <a:xfrm>
              <a:off x="1122122" y="1890634"/>
              <a:ext cx="3061192" cy="3076731"/>
            </a:xfrm>
            <a:prstGeom prst="ellipse">
              <a:avLst/>
            </a:prstGeom>
          </p:spPr>
        </p:pic>
        <p:sp>
          <p:nvSpPr>
            <p:cNvPr id="37" name="Rectangle 36">
              <a:extLst>
                <a:ext uri="{FF2B5EF4-FFF2-40B4-BE49-F238E27FC236}">
                  <a16:creationId xmlns:a16="http://schemas.microsoft.com/office/drawing/2014/main" id="{537A40AD-25E3-83E1-EFD9-3EA92A278DC9}"/>
                </a:ext>
              </a:extLst>
            </p:cNvPr>
            <p:cNvSpPr/>
            <p:nvPr/>
          </p:nvSpPr>
          <p:spPr>
            <a:xfrm>
              <a:off x="1752471" y="2551836"/>
              <a:ext cx="1873577" cy="1754326"/>
            </a:xfrm>
            <a:prstGeom prst="rect">
              <a:avLst/>
            </a:prstGeom>
            <a:noFill/>
          </p:spPr>
          <p:txBody>
            <a:bodyPr wrap="square" lIns="91440" tIns="45720" rIns="91440" bIns="45720">
              <a:spAutoFit/>
            </a:bodyPr>
            <a:lstStyle/>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Khái</a:t>
              </a:r>
              <a:endParaRPr lang="en-US" sz="5400" b="1" dirty="0">
                <a:ln w="22225">
                  <a:solidFill>
                    <a:schemeClr val="accent2"/>
                  </a:solidFill>
                  <a:prstDash val="solid"/>
                </a:ln>
                <a:solidFill>
                  <a:schemeClr val="accent2">
                    <a:lumMod val="40000"/>
                    <a:lumOff val="60000"/>
                  </a:schemeClr>
                </a:solidFill>
                <a:latin typeface="Arial" panose="020B0604020202020204" pitchFamily="34" charset="0"/>
                <a:cs typeface="Arial" panose="020B0604020202020204" pitchFamily="34" charset="0"/>
              </a:endParaRPr>
            </a:p>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niệm</a:t>
              </a:r>
              <a:endPar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endParaRPr>
            </a:p>
          </p:txBody>
        </p:sp>
      </p:grpSp>
      <p:grpSp>
        <p:nvGrpSpPr>
          <p:cNvPr id="38" name="Group 37">
            <a:extLst>
              <a:ext uri="{FF2B5EF4-FFF2-40B4-BE49-F238E27FC236}">
                <a16:creationId xmlns:a16="http://schemas.microsoft.com/office/drawing/2014/main" id="{49F6D1BB-9E09-8D93-F8C0-5DE90DE8F539}"/>
              </a:ext>
            </a:extLst>
          </p:cNvPr>
          <p:cNvGrpSpPr/>
          <p:nvPr/>
        </p:nvGrpSpPr>
        <p:grpSpPr>
          <a:xfrm>
            <a:off x="12452623" y="927743"/>
            <a:ext cx="4406405" cy="1630880"/>
            <a:chOff x="5385988" y="761281"/>
            <a:chExt cx="4406405" cy="1630880"/>
          </a:xfrm>
        </p:grpSpPr>
        <p:pic>
          <p:nvPicPr>
            <p:cNvPr id="39" name="Picture 38">
              <a:extLst>
                <a:ext uri="{FF2B5EF4-FFF2-40B4-BE49-F238E27FC236}">
                  <a16:creationId xmlns:a16="http://schemas.microsoft.com/office/drawing/2014/main" id="{D2B647E8-E638-76AE-E6AA-79A225D53BDA}"/>
                </a:ext>
              </a:extLst>
            </p:cNvPr>
            <p:cNvPicPr>
              <a:picLocks noChangeAspect="1"/>
            </p:cNvPicPr>
            <p:nvPr/>
          </p:nvPicPr>
          <p:blipFill rotWithShape="1">
            <a:blip r:embed="rId3"/>
            <a:srcRect r="805" b="7582"/>
            <a:stretch/>
          </p:blipFill>
          <p:spPr>
            <a:xfrm>
              <a:off x="5385988" y="761281"/>
              <a:ext cx="4406405" cy="1630880"/>
            </a:xfrm>
            <a:prstGeom prst="rect">
              <a:avLst/>
            </a:prstGeom>
          </p:spPr>
        </p:pic>
        <p:sp>
          <p:nvSpPr>
            <p:cNvPr id="40" name="TextBox 39">
              <a:extLst>
                <a:ext uri="{FF2B5EF4-FFF2-40B4-BE49-F238E27FC236}">
                  <a16:creationId xmlns:a16="http://schemas.microsoft.com/office/drawing/2014/main" id="{3C50A4BF-72FB-BCBA-18B7-F62B077195F8}"/>
                </a:ext>
              </a:extLst>
            </p:cNvPr>
            <p:cNvSpPr txBox="1"/>
            <p:nvPr/>
          </p:nvSpPr>
          <p:spPr>
            <a:xfrm>
              <a:off x="5682343" y="1110343"/>
              <a:ext cx="3661162" cy="923330"/>
            </a:xfrm>
            <a:prstGeom prst="rect">
              <a:avLst/>
            </a:prstGeom>
            <a:noFill/>
          </p:spPr>
          <p:txBody>
            <a:bodyPr wrap="square" rtlCol="0">
              <a:spAutoFit/>
            </a:bodyPr>
            <a:lstStyle/>
            <a:p>
              <a:r>
                <a:rPr lang="en-VN" dirty="0">
                  <a:solidFill>
                    <a:schemeClr val="bg1"/>
                  </a:solidFill>
                  <a:latin typeface="Arial" panose="020B0604020202020204" pitchFamily="34" charset="0"/>
                  <a:cs typeface="Arial" panose="020B0604020202020204" pitchFamily="34" charset="0"/>
                </a:rPr>
                <a:t>Sắp xếp ngoại là 1 loại thuật toán toán sắp xếp dữ liệu theo thứ tự tăng (giảm) dần</a:t>
              </a:r>
            </a:p>
          </p:txBody>
        </p:sp>
      </p:grpSp>
      <p:grpSp>
        <p:nvGrpSpPr>
          <p:cNvPr id="41" name="Group 40">
            <a:extLst>
              <a:ext uri="{FF2B5EF4-FFF2-40B4-BE49-F238E27FC236}">
                <a16:creationId xmlns:a16="http://schemas.microsoft.com/office/drawing/2014/main" id="{F1DD9295-D368-7F90-1B4A-C5EF0D9E6766}"/>
              </a:ext>
            </a:extLst>
          </p:cNvPr>
          <p:cNvGrpSpPr/>
          <p:nvPr/>
        </p:nvGrpSpPr>
        <p:grpSpPr>
          <a:xfrm>
            <a:off x="12452623" y="4502442"/>
            <a:ext cx="4406405" cy="1630880"/>
            <a:chOff x="5385988" y="4335980"/>
            <a:chExt cx="4406405" cy="1630880"/>
          </a:xfrm>
        </p:grpSpPr>
        <p:pic>
          <p:nvPicPr>
            <p:cNvPr id="42" name="Picture 41">
              <a:extLst>
                <a:ext uri="{FF2B5EF4-FFF2-40B4-BE49-F238E27FC236}">
                  <a16:creationId xmlns:a16="http://schemas.microsoft.com/office/drawing/2014/main" id="{2292B031-442E-8E97-AFB5-A4CB9FE02AE8}"/>
                </a:ext>
              </a:extLst>
            </p:cNvPr>
            <p:cNvPicPr>
              <a:picLocks noChangeAspect="1"/>
            </p:cNvPicPr>
            <p:nvPr/>
          </p:nvPicPr>
          <p:blipFill rotWithShape="1">
            <a:blip r:embed="rId3"/>
            <a:srcRect r="805" b="7582"/>
            <a:stretch/>
          </p:blipFill>
          <p:spPr>
            <a:xfrm>
              <a:off x="5385988" y="4335980"/>
              <a:ext cx="4406405" cy="1630880"/>
            </a:xfrm>
            <a:prstGeom prst="rect">
              <a:avLst/>
            </a:prstGeom>
          </p:spPr>
        </p:pic>
        <p:sp>
          <p:nvSpPr>
            <p:cNvPr id="43" name="TextBox 42">
              <a:extLst>
                <a:ext uri="{FF2B5EF4-FFF2-40B4-BE49-F238E27FC236}">
                  <a16:creationId xmlns:a16="http://schemas.microsoft.com/office/drawing/2014/main" id="{4F7A6F81-93F9-1FCD-5974-32705C6493E7}"/>
                </a:ext>
              </a:extLst>
            </p:cNvPr>
            <p:cNvSpPr txBox="1"/>
            <p:nvPr/>
          </p:nvSpPr>
          <p:spPr>
            <a:xfrm>
              <a:off x="5682343" y="4668827"/>
              <a:ext cx="2996144" cy="923330"/>
            </a:xfrm>
            <a:prstGeom prst="rect">
              <a:avLst/>
            </a:prstGeom>
            <a:noFill/>
          </p:spPr>
          <p:txBody>
            <a:bodyPr wrap="square" rtlCol="0">
              <a:spAutoFit/>
            </a:bodyPr>
            <a:lstStyle/>
            <a:p>
              <a:r>
                <a:rPr lang="en-VN" dirty="0">
                  <a:solidFill>
                    <a:schemeClr val="bg1"/>
                  </a:solidFill>
                  <a:latin typeface="Arial" panose="020B0604020202020204" pitchFamily="34" charset="0"/>
                  <a:cs typeface="Arial" panose="020B0604020202020204" pitchFamily="34" charset="0"/>
                </a:rPr>
                <a:t>Quá trình sắp xếp sẽ sử dụng thêm các bộ nhớ phụ như ổ dĩa cứng HDD, SSD</a:t>
              </a:r>
            </a:p>
          </p:txBody>
        </p:sp>
      </p:grpSp>
      <p:grpSp>
        <p:nvGrpSpPr>
          <p:cNvPr id="44" name="Group 43">
            <a:extLst>
              <a:ext uri="{FF2B5EF4-FFF2-40B4-BE49-F238E27FC236}">
                <a16:creationId xmlns:a16="http://schemas.microsoft.com/office/drawing/2014/main" id="{DA806DB4-2916-1322-5AD0-D8FC431813E8}"/>
              </a:ext>
            </a:extLst>
          </p:cNvPr>
          <p:cNvGrpSpPr/>
          <p:nvPr/>
        </p:nvGrpSpPr>
        <p:grpSpPr>
          <a:xfrm>
            <a:off x="12452623" y="2706161"/>
            <a:ext cx="4406405" cy="1630880"/>
            <a:chOff x="5385988" y="2539699"/>
            <a:chExt cx="4406405" cy="1630880"/>
          </a:xfrm>
        </p:grpSpPr>
        <p:pic>
          <p:nvPicPr>
            <p:cNvPr id="45" name="Picture 44">
              <a:extLst>
                <a:ext uri="{FF2B5EF4-FFF2-40B4-BE49-F238E27FC236}">
                  <a16:creationId xmlns:a16="http://schemas.microsoft.com/office/drawing/2014/main" id="{C2348A8D-7A25-C3DE-CBF3-1B380CEF5864}"/>
                </a:ext>
              </a:extLst>
            </p:cNvPr>
            <p:cNvPicPr>
              <a:picLocks noChangeAspect="1"/>
            </p:cNvPicPr>
            <p:nvPr/>
          </p:nvPicPr>
          <p:blipFill rotWithShape="1">
            <a:blip r:embed="rId3"/>
            <a:srcRect r="805" b="7582"/>
            <a:stretch/>
          </p:blipFill>
          <p:spPr>
            <a:xfrm>
              <a:off x="5385988" y="2539699"/>
              <a:ext cx="4406405" cy="1630880"/>
            </a:xfrm>
            <a:prstGeom prst="rect">
              <a:avLst/>
            </a:prstGeom>
          </p:spPr>
        </p:pic>
        <p:sp>
          <p:nvSpPr>
            <p:cNvPr id="46" name="TextBox 45">
              <a:extLst>
                <a:ext uri="{FF2B5EF4-FFF2-40B4-BE49-F238E27FC236}">
                  <a16:creationId xmlns:a16="http://schemas.microsoft.com/office/drawing/2014/main" id="{B9A826DF-634F-0947-DE2E-AA0E32E5A6BF}"/>
                </a:ext>
              </a:extLst>
            </p:cNvPr>
            <p:cNvSpPr txBox="1"/>
            <p:nvPr/>
          </p:nvSpPr>
          <p:spPr>
            <a:xfrm>
              <a:off x="5682342" y="2754975"/>
              <a:ext cx="3941998" cy="1200329"/>
            </a:xfrm>
            <a:prstGeom prst="rect">
              <a:avLst/>
            </a:prstGeom>
            <a:noFill/>
          </p:spPr>
          <p:txBody>
            <a:bodyPr wrap="square" rtlCol="0">
              <a:spAutoFit/>
            </a:bodyPr>
            <a:lstStyle/>
            <a:p>
              <a:r>
                <a:rPr lang="en-VN" dirty="0">
                  <a:solidFill>
                    <a:schemeClr val="bg1"/>
                  </a:solidFill>
                  <a:latin typeface="Arial" panose="020B0604020202020204" pitchFamily="34" charset="0"/>
                  <a:cs typeface="Arial" panose="020B0604020202020204" pitchFamily="34" charset="0"/>
                </a:rPr>
                <a:t>Sử dụng kỹ thuật chia để trị để chia nhỏ dữ liệu ra đưa vào bộ nhớ chính để sắp xếp sau đó ghi kết quả vào bộ nhớ ngoài</a:t>
              </a:r>
            </a:p>
          </p:txBody>
        </p:sp>
      </p:grpSp>
    </p:spTree>
    <p:extLst>
      <p:ext uri="{BB962C8B-B14F-4D97-AF65-F5344CB8AC3E}">
        <p14:creationId xmlns:p14="http://schemas.microsoft.com/office/powerpoint/2010/main" val="1136588725"/>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04254" y="1656245"/>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1834" y="331251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15161" y="26666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84152" y="1156873"/>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8782350" y="2092089"/>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100592" y="3868333"/>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3" name="Rectangle 2">
            <a:extLst>
              <a:ext uri="{FF2B5EF4-FFF2-40B4-BE49-F238E27FC236}">
                <a16:creationId xmlns:a16="http://schemas.microsoft.com/office/drawing/2014/main" id="{FEF71028-4CDD-6BAF-7BBD-671B6A2B4488}"/>
              </a:ext>
            </a:extLst>
          </p:cNvPr>
          <p:cNvSpPr/>
          <p:nvPr/>
        </p:nvSpPr>
        <p:spPr>
          <a:xfrm>
            <a:off x="8277687" y="6858000"/>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
        <p:nvSpPr>
          <p:cNvPr id="4" name="Rectangle 3">
            <a:extLst>
              <a:ext uri="{FF2B5EF4-FFF2-40B4-BE49-F238E27FC236}">
                <a16:creationId xmlns:a16="http://schemas.microsoft.com/office/drawing/2014/main" id="{254DA5DC-2636-DB8D-3C3D-B5FF85E4B10F}"/>
              </a:ext>
            </a:extLst>
          </p:cNvPr>
          <p:cNvSpPr/>
          <p:nvPr/>
        </p:nvSpPr>
        <p:spPr>
          <a:xfrm>
            <a:off x="-618566" y="-681708"/>
            <a:ext cx="13616109" cy="8160194"/>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Tree>
    <p:extLst>
      <p:ext uri="{BB962C8B-B14F-4D97-AF65-F5344CB8AC3E}">
        <p14:creationId xmlns:p14="http://schemas.microsoft.com/office/powerpoint/2010/main" val="304444711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6BCDE007-DB72-1AFA-7624-499A820BCB66}"/>
              </a:ext>
            </a:extLst>
          </p:cNvPr>
          <p:cNvSpPr/>
          <p:nvPr/>
        </p:nvSpPr>
        <p:spPr>
          <a:xfrm>
            <a:off x="2009733" y="1905506"/>
            <a:ext cx="8172535" cy="3046988"/>
          </a:xfrm>
          <a:prstGeom prst="rect">
            <a:avLst/>
          </a:prstGeom>
          <a:noFill/>
        </p:spPr>
        <p:txBody>
          <a:bodyPr wrap="square" lIns="91440" tIns="45720" rIns="91440" bIns="45720">
            <a:spAutoFit/>
          </a:bodyPr>
          <a:lstStyle/>
          <a:p>
            <a:pPr algn="ctr"/>
            <a:r>
              <a:rPr lang="en-US" sz="9600" b="1" cap="none" spc="0" dirty="0" err="1">
                <a:ln w="22225">
                  <a:solidFill>
                    <a:schemeClr val="accent2"/>
                  </a:solidFill>
                  <a:prstDash val="solid"/>
                </a:ln>
                <a:solidFill>
                  <a:schemeClr val="accent2">
                    <a:lumMod val="40000"/>
                    <a:lumOff val="60000"/>
                  </a:schemeClr>
                </a:solidFill>
                <a:effectLst/>
              </a:rPr>
              <a:t>Phương</a:t>
            </a:r>
            <a:r>
              <a:rPr lang="en-US" sz="9600" b="1" cap="none" spc="0" dirty="0">
                <a:ln w="22225">
                  <a:solidFill>
                    <a:schemeClr val="accent2"/>
                  </a:solidFill>
                  <a:prstDash val="solid"/>
                </a:ln>
                <a:solidFill>
                  <a:schemeClr val="accent2">
                    <a:lumMod val="40000"/>
                    <a:lumOff val="60000"/>
                  </a:schemeClr>
                </a:solidFill>
                <a:effectLst/>
              </a:rPr>
              <a:t> </a:t>
            </a:r>
            <a:r>
              <a:rPr lang="en-US" sz="9600" b="1" cap="none" spc="0" dirty="0" err="1">
                <a:ln w="22225">
                  <a:solidFill>
                    <a:schemeClr val="accent2"/>
                  </a:solidFill>
                  <a:prstDash val="solid"/>
                </a:ln>
                <a:solidFill>
                  <a:schemeClr val="accent2">
                    <a:lumMod val="40000"/>
                    <a:lumOff val="60000"/>
                  </a:schemeClr>
                </a:solidFill>
                <a:effectLst/>
              </a:rPr>
              <a:t>pháp</a:t>
            </a:r>
            <a:endParaRPr lang="en-US" sz="9600" b="1" cap="none" spc="0" dirty="0">
              <a:ln w="22225">
                <a:solidFill>
                  <a:schemeClr val="accent2"/>
                </a:solidFill>
                <a:prstDash val="solid"/>
              </a:ln>
              <a:solidFill>
                <a:schemeClr val="accent2">
                  <a:lumMod val="40000"/>
                  <a:lumOff val="60000"/>
                </a:schemeClr>
              </a:solidFill>
              <a:effectLst/>
            </a:endParaRPr>
          </a:p>
          <a:p>
            <a:pPr algn="ctr"/>
            <a:r>
              <a:rPr lang="en-US" sz="9600" b="1" dirty="0" err="1">
                <a:ln w="22225">
                  <a:solidFill>
                    <a:schemeClr val="accent2"/>
                  </a:solidFill>
                  <a:prstDash val="solid"/>
                </a:ln>
                <a:solidFill>
                  <a:schemeClr val="accent2">
                    <a:lumMod val="40000"/>
                    <a:lumOff val="60000"/>
                  </a:schemeClr>
                </a:solidFill>
              </a:rPr>
              <a:t>đa</a:t>
            </a:r>
            <a:r>
              <a:rPr lang="en-US" sz="9600" b="1" dirty="0">
                <a:ln w="22225">
                  <a:solidFill>
                    <a:schemeClr val="accent2"/>
                  </a:solidFill>
                  <a:prstDash val="solid"/>
                </a:ln>
                <a:solidFill>
                  <a:schemeClr val="accent2">
                    <a:lumMod val="40000"/>
                    <a:lumOff val="60000"/>
                  </a:schemeClr>
                </a:solidFill>
              </a:rPr>
              <a:t> </a:t>
            </a:r>
            <a:r>
              <a:rPr lang="en-US" sz="9600" b="1" dirty="0" err="1">
                <a:ln w="22225">
                  <a:solidFill>
                    <a:schemeClr val="accent2"/>
                  </a:solidFill>
                  <a:prstDash val="solid"/>
                </a:ln>
                <a:solidFill>
                  <a:schemeClr val="accent2">
                    <a:lumMod val="40000"/>
                    <a:lumOff val="60000"/>
                  </a:schemeClr>
                </a:solidFill>
              </a:rPr>
              <a:t>lối</a:t>
            </a:r>
            <a:r>
              <a:rPr lang="en-US" sz="9600" b="1" dirty="0">
                <a:ln w="22225">
                  <a:solidFill>
                    <a:schemeClr val="accent2"/>
                  </a:solidFill>
                  <a:prstDash val="solid"/>
                </a:ln>
                <a:solidFill>
                  <a:schemeClr val="accent2">
                    <a:lumMod val="40000"/>
                    <a:lumOff val="60000"/>
                  </a:schemeClr>
                </a:solidFill>
              </a:rPr>
              <a:t> </a:t>
            </a:r>
            <a:r>
              <a:rPr lang="en-US" sz="9600" b="1" dirty="0" err="1">
                <a:ln w="22225">
                  <a:solidFill>
                    <a:schemeClr val="accent2"/>
                  </a:solidFill>
                  <a:prstDash val="solid"/>
                </a:ln>
                <a:solidFill>
                  <a:schemeClr val="accent2">
                    <a:lumMod val="40000"/>
                    <a:lumOff val="60000"/>
                  </a:schemeClr>
                </a:solidFill>
              </a:rPr>
              <a:t>cân</a:t>
            </a:r>
            <a:r>
              <a:rPr lang="en-US" sz="9600" b="1" dirty="0">
                <a:ln w="22225">
                  <a:solidFill>
                    <a:schemeClr val="accent2"/>
                  </a:solidFill>
                  <a:prstDash val="solid"/>
                </a:ln>
                <a:solidFill>
                  <a:schemeClr val="accent2">
                    <a:lumMod val="40000"/>
                    <a:lumOff val="60000"/>
                  </a:schemeClr>
                </a:solidFill>
              </a:rPr>
              <a:t> </a:t>
            </a:r>
            <a:r>
              <a:rPr lang="en-US" sz="9600" b="1" dirty="0" err="1">
                <a:ln w="22225">
                  <a:solidFill>
                    <a:schemeClr val="accent2"/>
                  </a:solidFill>
                  <a:prstDash val="solid"/>
                </a:ln>
                <a:solidFill>
                  <a:schemeClr val="accent2">
                    <a:lumMod val="40000"/>
                    <a:lumOff val="60000"/>
                  </a:schemeClr>
                </a:solidFill>
              </a:rPr>
              <a:t>bằng</a:t>
            </a:r>
            <a:endParaRPr lang="en-US" sz="96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1645976414"/>
      </p:ext>
    </p:extLst>
  </p:cSld>
  <p:clrMapOvr>
    <a:masterClrMapping/>
  </p:clrMapOvr>
</p:sld>
</file>

<file path=ppt/slides/slide4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F6743A4A-438D-475A-E5A8-870C420C33D4}"/>
              </a:ext>
            </a:extLst>
          </p:cNvPr>
          <p:cNvPicPr>
            <a:picLocks noChangeAspect="1"/>
          </p:cNvPicPr>
          <p:nvPr/>
        </p:nvPicPr>
        <p:blipFill rotWithShape="1">
          <a:blip r:embed="rId2"/>
          <a:srcRect r="805" b="7582"/>
          <a:stretch/>
        </p:blipFill>
        <p:spPr>
          <a:xfrm>
            <a:off x="1403240" y="2937286"/>
            <a:ext cx="8870237" cy="2919412"/>
          </a:xfrm>
          <a:prstGeom prst="rect">
            <a:avLst/>
          </a:prstGeom>
        </p:spPr>
      </p:pic>
      <p:sp>
        <p:nvSpPr>
          <p:cNvPr id="9" name="TextBox 8">
            <a:extLst>
              <a:ext uri="{FF2B5EF4-FFF2-40B4-BE49-F238E27FC236}">
                <a16:creationId xmlns:a16="http://schemas.microsoft.com/office/drawing/2014/main" id="{DA1D6314-0A03-3EF1-37D0-295CC1DAF38B}"/>
              </a:ext>
            </a:extLst>
          </p:cNvPr>
          <p:cNvSpPr txBox="1"/>
          <p:nvPr/>
        </p:nvSpPr>
        <p:spPr>
          <a:xfrm>
            <a:off x="1508393" y="3429000"/>
            <a:ext cx="7717250" cy="1200329"/>
          </a:xfrm>
          <a:prstGeom prst="rect">
            <a:avLst/>
          </a:prstGeom>
          <a:noFill/>
        </p:spPr>
        <p:txBody>
          <a:bodyPr wrap="square" rtlCol="0">
            <a:spAutoFit/>
          </a:bodyPr>
          <a:lstStyle/>
          <a:p>
            <a:r>
              <a:rPr lang="vi-VN" dirty="0">
                <a:solidFill>
                  <a:schemeClr val="bg1"/>
                </a:solidFill>
              </a:rPr>
              <a:t>Sử dụng nhiều fiile nguồn và nhiều file đích</a:t>
            </a:r>
          </a:p>
          <a:p>
            <a:r>
              <a:rPr lang="vi-VN" dirty="0">
                <a:solidFill>
                  <a:schemeClr val="bg1"/>
                </a:solidFill>
              </a:rPr>
              <a:t>Phân bố luân phiên F vào các file nguồn</a:t>
            </a:r>
          </a:p>
          <a:p>
            <a:r>
              <a:rPr lang="vi-VN" dirty="0">
                <a:solidFill>
                  <a:schemeClr val="bg1"/>
                </a:solidFill>
              </a:rPr>
              <a:t>Thực hiện xen kẽ 2 thao tác trồn file nguồn vào file đích, trộn file đích vào file nguồn</a:t>
            </a:r>
            <a:endParaRPr lang="en-VN" dirty="0">
              <a:solidFill>
                <a:schemeClr val="bg1"/>
              </a:solidFill>
            </a:endParaRPr>
          </a:p>
        </p:txBody>
      </p:sp>
      <p:sp>
        <p:nvSpPr>
          <p:cNvPr id="3" name="Rectangle 2">
            <a:extLst>
              <a:ext uri="{FF2B5EF4-FFF2-40B4-BE49-F238E27FC236}">
                <a16:creationId xmlns:a16="http://schemas.microsoft.com/office/drawing/2014/main" id="{0BE79A34-6442-F82D-8638-B78D099417BF}"/>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4" name="Rectangle 3">
            <a:extLst>
              <a:ext uri="{FF2B5EF4-FFF2-40B4-BE49-F238E27FC236}">
                <a16:creationId xmlns:a16="http://schemas.microsoft.com/office/drawing/2014/main" id="{CD3012A7-A94C-7C0E-B1E4-2D533A8636C6}"/>
              </a:ext>
            </a:extLst>
          </p:cNvPr>
          <p:cNvSpPr/>
          <p:nvPr/>
        </p:nvSpPr>
        <p:spPr>
          <a:xfrm>
            <a:off x="1308662" y="2013956"/>
            <a:ext cx="2717411"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Ý</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tưởng</a:t>
            </a:r>
            <a:endPar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20876089"/>
      </p:ext>
    </p:extLst>
  </p:cSld>
  <p:clrMapOvr>
    <a:masterClrMapping/>
  </p:clrMapOvr>
  <p:transition/>
</p:sld>
</file>

<file path=ppt/slides/slide4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F395289-7907-B0CA-3C48-7B2B180FE4C0}"/>
              </a:ext>
            </a:extLst>
          </p:cNvPr>
          <p:cNvPicPr>
            <a:picLocks noChangeAspect="1"/>
          </p:cNvPicPr>
          <p:nvPr/>
        </p:nvPicPr>
        <p:blipFill rotWithShape="1">
          <a:blip r:embed="rId2"/>
          <a:srcRect r="805" b="7582"/>
          <a:stretch/>
        </p:blipFill>
        <p:spPr>
          <a:xfrm>
            <a:off x="1642464" y="2338754"/>
            <a:ext cx="8870237" cy="4437966"/>
          </a:xfrm>
          <a:prstGeom prst="rect">
            <a:avLst/>
          </a:prstGeom>
        </p:spPr>
      </p:pic>
      <p:sp>
        <p:nvSpPr>
          <p:cNvPr id="40" name="Rectangle 39">
            <a:extLst>
              <a:ext uri="{FF2B5EF4-FFF2-40B4-BE49-F238E27FC236}">
                <a16:creationId xmlns:a16="http://schemas.microsoft.com/office/drawing/2014/main" id="{BDFC6262-6528-2511-C857-5B25D9391203}"/>
              </a:ext>
            </a:extLst>
          </p:cNvPr>
          <p:cNvSpPr/>
          <p:nvPr/>
        </p:nvSpPr>
        <p:spPr>
          <a:xfrm>
            <a:off x="13639800" y="2838094"/>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41" name="Picture 40" descr="Diagram, engineering drawing&#10;&#10;Description automatically generated">
            <a:extLst>
              <a:ext uri="{FF2B5EF4-FFF2-40B4-BE49-F238E27FC236}">
                <a16:creationId xmlns:a16="http://schemas.microsoft.com/office/drawing/2014/main" id="{74CE67C3-36D6-9717-11B5-CBBC33F51637}"/>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12581367" y="1391917"/>
            <a:ext cx="7170762" cy="1446177"/>
          </a:xfrm>
          <a:prstGeom prst="rect">
            <a:avLst/>
          </a:prstGeom>
        </p:spPr>
      </p:pic>
      <p:sp>
        <p:nvSpPr>
          <p:cNvPr id="10" name="TextBox 9">
            <a:extLst>
              <a:ext uri="{FF2B5EF4-FFF2-40B4-BE49-F238E27FC236}">
                <a16:creationId xmlns:a16="http://schemas.microsoft.com/office/drawing/2014/main" id="{2ED3D6A7-E96C-EEF2-1B5F-9C8802C340BE}"/>
              </a:ext>
            </a:extLst>
          </p:cNvPr>
          <p:cNvSpPr txBox="1"/>
          <p:nvPr/>
        </p:nvSpPr>
        <p:spPr>
          <a:xfrm>
            <a:off x="1669053" y="2851058"/>
            <a:ext cx="4376839" cy="3416320"/>
          </a:xfrm>
          <a:prstGeom prst="rect">
            <a:avLst/>
          </a:prstGeom>
          <a:noFill/>
        </p:spPr>
        <p:txBody>
          <a:bodyPr wrap="square" rtlCol="0">
            <a:spAutoFit/>
          </a:bodyPr>
          <a:lstStyle/>
          <a:p>
            <a:pPr marL="285750" indent="-285750">
              <a:buFontTx/>
              <a:buChar char="-"/>
            </a:pPr>
            <a:r>
              <a:rPr lang="en-VN" dirty="0">
                <a:solidFill>
                  <a:schemeClr val="bg1"/>
                </a:solidFill>
              </a:rPr>
              <a:t>Bước 1: Xác định m là run có chiều dài lớn nhất trong Input</a:t>
            </a:r>
          </a:p>
          <a:p>
            <a:pPr marL="285750" indent="-285750">
              <a:buFontTx/>
              <a:buChar char="-"/>
            </a:pPr>
            <a:r>
              <a:rPr lang="en-VN" dirty="0">
                <a:solidFill>
                  <a:schemeClr val="bg1"/>
                </a:solidFill>
              </a:rPr>
              <a:t>Bước 2: Khởi tạo m tập file nguồn F và m tập file đích là G</a:t>
            </a:r>
          </a:p>
          <a:p>
            <a:pPr marL="285750" indent="-285750">
              <a:buFontTx/>
              <a:buChar char="-"/>
            </a:pPr>
            <a:r>
              <a:rPr lang="en-VN" dirty="0">
                <a:solidFill>
                  <a:schemeClr val="bg1"/>
                </a:solidFill>
              </a:rPr>
              <a:t>Bước 3: </a:t>
            </a:r>
            <a:r>
              <a:rPr lang="vi-VN" dirty="0">
                <a:solidFill>
                  <a:schemeClr val="bg1"/>
                </a:solidFill>
              </a:rPr>
              <a:t>Chia xoay vòng các phần tử F0 vào các file nguồn</a:t>
            </a:r>
            <a:endParaRPr lang="en-US" dirty="0">
              <a:solidFill>
                <a:schemeClr val="bg1"/>
              </a:solidFill>
            </a:endParaRPr>
          </a:p>
          <a:p>
            <a:pPr marL="285750" indent="-285750">
              <a:buFontTx/>
              <a:buChar char="-"/>
            </a:pPr>
            <a:r>
              <a:rPr lang="en-US" dirty="0" err="1">
                <a:solidFill>
                  <a:schemeClr val="bg1"/>
                </a:solidFill>
              </a:rPr>
              <a:t>Bước</a:t>
            </a:r>
            <a:r>
              <a:rPr lang="en-US" dirty="0">
                <a:solidFill>
                  <a:schemeClr val="bg1"/>
                </a:solidFill>
              </a:rPr>
              <a:t> 4: </a:t>
            </a:r>
            <a:r>
              <a:rPr lang="en-US" dirty="0" err="1">
                <a:solidFill>
                  <a:schemeClr val="bg1"/>
                </a:solidFill>
              </a:rPr>
              <a:t>Trộn</a:t>
            </a:r>
            <a:r>
              <a:rPr lang="en-US" dirty="0">
                <a:solidFill>
                  <a:schemeClr val="bg1"/>
                </a:solidFill>
              </a:rPr>
              <a:t> </a:t>
            </a:r>
            <a:r>
              <a:rPr lang="en-US" dirty="0" err="1">
                <a:solidFill>
                  <a:schemeClr val="bg1"/>
                </a:solidFill>
              </a:rPr>
              <a:t>từng</a:t>
            </a:r>
            <a:r>
              <a:rPr lang="en-US" dirty="0">
                <a:solidFill>
                  <a:schemeClr val="bg1"/>
                </a:solidFill>
              </a:rPr>
              <a:t> </a:t>
            </a:r>
            <a:r>
              <a:rPr lang="en-US" dirty="0" err="1">
                <a:solidFill>
                  <a:schemeClr val="bg1"/>
                </a:solidFill>
              </a:rPr>
              <a:t>bộ</a:t>
            </a:r>
            <a:r>
              <a:rPr lang="en-US" dirty="0">
                <a:solidFill>
                  <a:schemeClr val="bg1"/>
                </a:solidFill>
              </a:rPr>
              <a:t> run </a:t>
            </a:r>
            <a:r>
              <a:rPr lang="en-US" dirty="0" err="1">
                <a:solidFill>
                  <a:schemeClr val="bg1"/>
                </a:solidFill>
              </a:rPr>
              <a:t>của</a:t>
            </a:r>
            <a:r>
              <a:rPr lang="en-US" dirty="0">
                <a:solidFill>
                  <a:schemeClr val="bg1"/>
                </a:solidFill>
              </a:rPr>
              <a:t> </a:t>
            </a:r>
            <a:r>
              <a:rPr lang="en-US" dirty="0" err="1">
                <a:solidFill>
                  <a:schemeClr val="bg1"/>
                </a:solidFill>
              </a:rPr>
              <a:t>tập</a:t>
            </a:r>
            <a:r>
              <a:rPr lang="en-US" dirty="0">
                <a:solidFill>
                  <a:schemeClr val="bg1"/>
                </a:solidFill>
              </a:rPr>
              <a:t> file </a:t>
            </a:r>
            <a:r>
              <a:rPr lang="en-US" dirty="0" err="1">
                <a:solidFill>
                  <a:schemeClr val="bg1"/>
                </a:solidFill>
              </a:rPr>
              <a:t>nguồn</a:t>
            </a:r>
            <a:r>
              <a:rPr lang="en-US" dirty="0">
                <a:solidFill>
                  <a:schemeClr val="bg1"/>
                </a:solidFill>
              </a:rPr>
              <a:t> F, </a:t>
            </a:r>
            <a:r>
              <a:rPr lang="en-US" dirty="0" err="1">
                <a:solidFill>
                  <a:schemeClr val="bg1"/>
                </a:solidFill>
              </a:rPr>
              <a:t>mỗi</a:t>
            </a:r>
            <a:r>
              <a:rPr lang="en-US" dirty="0">
                <a:solidFill>
                  <a:schemeClr val="bg1"/>
                </a:solidFill>
              </a:rPr>
              <a:t> </a:t>
            </a:r>
            <a:r>
              <a:rPr lang="en-US" dirty="0" err="1">
                <a:solidFill>
                  <a:schemeClr val="bg1"/>
                </a:solidFill>
              </a:rPr>
              <a:t>lần</a:t>
            </a:r>
            <a:r>
              <a:rPr lang="en-US" dirty="0">
                <a:solidFill>
                  <a:schemeClr val="bg1"/>
                </a:solidFill>
              </a:rPr>
              <a:t> </a:t>
            </a:r>
            <a:r>
              <a:rPr lang="en-US" dirty="0" err="1">
                <a:solidFill>
                  <a:schemeClr val="bg1"/>
                </a:solidFill>
              </a:rPr>
              <a:t>ghi</a:t>
            </a:r>
            <a:r>
              <a:rPr lang="en-US" dirty="0">
                <a:solidFill>
                  <a:schemeClr val="bg1"/>
                </a:solidFill>
              </a:rPr>
              <a:t> </a:t>
            </a:r>
            <a:r>
              <a:rPr lang="en-US" dirty="0" err="1">
                <a:solidFill>
                  <a:schemeClr val="bg1"/>
                </a:solidFill>
              </a:rPr>
              <a:t>lên</a:t>
            </a:r>
            <a:r>
              <a:rPr lang="en-US" dirty="0">
                <a:solidFill>
                  <a:schemeClr val="bg1"/>
                </a:solidFill>
              </a:rPr>
              <a:t> </a:t>
            </a:r>
            <a:r>
              <a:rPr lang="en-US" dirty="0" err="1">
                <a:solidFill>
                  <a:schemeClr val="bg1"/>
                </a:solidFill>
              </a:rPr>
              <a:t>các</a:t>
            </a:r>
            <a:r>
              <a:rPr lang="en-US" dirty="0">
                <a:solidFill>
                  <a:schemeClr val="bg1"/>
                </a:solidFill>
              </a:rPr>
              <a:t> file </a:t>
            </a:r>
            <a:r>
              <a:rPr lang="en-US" dirty="0" err="1">
                <a:solidFill>
                  <a:schemeClr val="bg1"/>
                </a:solidFill>
              </a:rPr>
              <a:t>đích</a:t>
            </a:r>
            <a:r>
              <a:rPr lang="en-US" dirty="0">
                <a:solidFill>
                  <a:schemeClr val="bg1"/>
                </a:solidFill>
              </a:rPr>
              <a:t> G</a:t>
            </a:r>
          </a:p>
          <a:p>
            <a:pPr marL="285750" indent="-285750">
              <a:buFontTx/>
              <a:buChar char="-"/>
            </a:pPr>
            <a:r>
              <a:rPr lang="en-US" dirty="0" err="1">
                <a:solidFill>
                  <a:schemeClr val="bg1"/>
                </a:solidFill>
              </a:rPr>
              <a:t>Bước</a:t>
            </a:r>
            <a:r>
              <a:rPr lang="en-US" dirty="0">
                <a:solidFill>
                  <a:schemeClr val="bg1"/>
                </a:solidFill>
              </a:rPr>
              <a:t> 5: </a:t>
            </a:r>
            <a:r>
              <a:rPr lang="en-US" dirty="0" err="1">
                <a:solidFill>
                  <a:schemeClr val="bg1"/>
                </a:solidFill>
              </a:rPr>
              <a:t>Nếu</a:t>
            </a:r>
            <a:r>
              <a:rPr lang="en-US" dirty="0">
                <a:solidFill>
                  <a:schemeClr val="bg1"/>
                </a:solidFill>
              </a:rPr>
              <a:t> </a:t>
            </a:r>
            <a:r>
              <a:rPr lang="en-US" dirty="0" err="1">
                <a:solidFill>
                  <a:schemeClr val="bg1"/>
                </a:solidFill>
              </a:rPr>
              <a:t>số</a:t>
            </a:r>
            <a:r>
              <a:rPr lang="en-US" dirty="0">
                <a:solidFill>
                  <a:schemeClr val="bg1"/>
                </a:solidFill>
              </a:rPr>
              <a:t> run </a:t>
            </a:r>
            <a:r>
              <a:rPr lang="en-US" dirty="0" err="1">
                <a:solidFill>
                  <a:schemeClr val="bg1"/>
                </a:solidFill>
              </a:rPr>
              <a:t>trên</a:t>
            </a:r>
            <a:r>
              <a:rPr lang="en-US" dirty="0">
                <a:solidFill>
                  <a:schemeClr val="bg1"/>
                </a:solidFill>
              </a:rPr>
              <a:t> </a:t>
            </a:r>
            <a:r>
              <a:rPr lang="en-US" dirty="0" err="1">
                <a:solidFill>
                  <a:schemeClr val="bg1"/>
                </a:solidFill>
              </a:rPr>
              <a:t>các</a:t>
            </a:r>
            <a:r>
              <a:rPr lang="en-US" dirty="0">
                <a:solidFill>
                  <a:schemeClr val="bg1"/>
                </a:solidFill>
              </a:rPr>
              <a:t> file </a:t>
            </a:r>
            <a:r>
              <a:rPr lang="en-US" dirty="0" err="1">
                <a:solidFill>
                  <a:schemeClr val="bg1"/>
                </a:solidFill>
              </a:rPr>
              <a:t>đích</a:t>
            </a:r>
            <a:r>
              <a:rPr lang="en-US" dirty="0">
                <a:solidFill>
                  <a:schemeClr val="bg1"/>
                </a:solidFill>
              </a:rPr>
              <a:t> </a:t>
            </a:r>
            <a:r>
              <a:rPr lang="en-US" dirty="0" err="1">
                <a:solidFill>
                  <a:schemeClr val="bg1"/>
                </a:solidFill>
              </a:rPr>
              <a:t>nhỏ</a:t>
            </a:r>
            <a:r>
              <a:rPr lang="en-US" dirty="0">
                <a:solidFill>
                  <a:schemeClr val="bg1"/>
                </a:solidFill>
              </a:rPr>
              <a:t> </a:t>
            </a:r>
            <a:r>
              <a:rPr lang="en-US" dirty="0" err="1">
                <a:solidFill>
                  <a:schemeClr val="bg1"/>
                </a:solidFill>
              </a:rPr>
              <a:t>hơn</a:t>
            </a:r>
            <a:r>
              <a:rPr lang="en-US" dirty="0">
                <a:solidFill>
                  <a:schemeClr val="bg1"/>
                </a:solidFill>
              </a:rPr>
              <a:t> 1, </a:t>
            </a:r>
            <a:r>
              <a:rPr lang="en-US" dirty="0" err="1">
                <a:solidFill>
                  <a:schemeClr val="bg1"/>
                </a:solidFill>
              </a:rPr>
              <a:t>kết</a:t>
            </a:r>
            <a:r>
              <a:rPr lang="en-US" dirty="0">
                <a:solidFill>
                  <a:schemeClr val="bg1"/>
                </a:solidFill>
              </a:rPr>
              <a:t> </a:t>
            </a:r>
            <a:r>
              <a:rPr lang="en-US" dirty="0" err="1">
                <a:solidFill>
                  <a:schemeClr val="bg1"/>
                </a:solidFill>
              </a:rPr>
              <a:t>thúc</a:t>
            </a:r>
            <a:r>
              <a:rPr lang="en-US" dirty="0">
                <a:solidFill>
                  <a:schemeClr val="bg1"/>
                </a:solidFill>
              </a:rPr>
              <a:t> </a:t>
            </a:r>
            <a:r>
              <a:rPr lang="en-US" dirty="0" err="1">
                <a:solidFill>
                  <a:schemeClr val="bg1"/>
                </a:solidFill>
              </a:rPr>
              <a:t>thuật</a:t>
            </a:r>
            <a:r>
              <a:rPr lang="en-US" dirty="0">
                <a:solidFill>
                  <a:schemeClr val="bg1"/>
                </a:solidFill>
              </a:rPr>
              <a:t> </a:t>
            </a:r>
            <a:r>
              <a:rPr lang="en-US" dirty="0" err="1">
                <a:solidFill>
                  <a:schemeClr val="bg1"/>
                </a:solidFill>
              </a:rPr>
              <a:t>toán</a:t>
            </a:r>
            <a:endParaRPr lang="en-US" dirty="0">
              <a:solidFill>
                <a:schemeClr val="bg1"/>
              </a:solidFill>
            </a:endParaRPr>
          </a:p>
          <a:p>
            <a:pPr marL="285750" indent="-285750">
              <a:buFontTx/>
              <a:buChar char="-"/>
            </a:pPr>
            <a:r>
              <a:rPr lang="en-US" dirty="0" err="1">
                <a:solidFill>
                  <a:schemeClr val="bg1"/>
                </a:solidFill>
              </a:rPr>
              <a:t>Bước</a:t>
            </a:r>
            <a:r>
              <a:rPr lang="en-US" dirty="0">
                <a:solidFill>
                  <a:schemeClr val="bg1"/>
                </a:solidFill>
              </a:rPr>
              <a:t> 6: </a:t>
            </a:r>
            <a:r>
              <a:rPr lang="en-US" dirty="0" err="1">
                <a:solidFill>
                  <a:schemeClr val="bg1"/>
                </a:solidFill>
              </a:rPr>
              <a:t>Hoán</a:t>
            </a:r>
            <a:r>
              <a:rPr lang="en-US" dirty="0">
                <a:solidFill>
                  <a:schemeClr val="bg1"/>
                </a:solidFill>
              </a:rPr>
              <a:t> </a:t>
            </a:r>
            <a:r>
              <a:rPr lang="en-US" dirty="0" err="1">
                <a:solidFill>
                  <a:schemeClr val="bg1"/>
                </a:solidFill>
              </a:rPr>
              <a:t>vị</a:t>
            </a:r>
            <a:r>
              <a:rPr lang="en-US" dirty="0">
                <a:solidFill>
                  <a:schemeClr val="bg1"/>
                </a:solidFill>
              </a:rPr>
              <a:t> </a:t>
            </a:r>
            <a:r>
              <a:rPr lang="en-US" dirty="0" err="1">
                <a:solidFill>
                  <a:schemeClr val="bg1"/>
                </a:solidFill>
              </a:rPr>
              <a:t>vai</a:t>
            </a:r>
            <a:r>
              <a:rPr lang="en-US" dirty="0">
                <a:solidFill>
                  <a:schemeClr val="bg1"/>
                </a:solidFill>
              </a:rPr>
              <a:t> </a:t>
            </a:r>
            <a:r>
              <a:rPr lang="en-US" dirty="0" err="1">
                <a:solidFill>
                  <a:schemeClr val="bg1"/>
                </a:solidFill>
              </a:rPr>
              <a:t>trò</a:t>
            </a:r>
            <a:r>
              <a:rPr lang="en-US" dirty="0">
                <a:solidFill>
                  <a:schemeClr val="bg1"/>
                </a:solidFill>
              </a:rPr>
              <a:t> </a:t>
            </a:r>
            <a:r>
              <a:rPr lang="en-US" dirty="0" err="1">
                <a:solidFill>
                  <a:schemeClr val="bg1"/>
                </a:solidFill>
              </a:rPr>
              <a:t>của</a:t>
            </a:r>
            <a:r>
              <a:rPr lang="en-US" dirty="0">
                <a:solidFill>
                  <a:schemeClr val="bg1"/>
                </a:solidFill>
              </a:rPr>
              <a:t> </a:t>
            </a:r>
            <a:r>
              <a:rPr lang="en-US" dirty="0" err="1">
                <a:solidFill>
                  <a:schemeClr val="bg1"/>
                </a:solidFill>
              </a:rPr>
              <a:t>tập</a:t>
            </a:r>
            <a:r>
              <a:rPr lang="en-US" dirty="0">
                <a:solidFill>
                  <a:schemeClr val="bg1"/>
                </a:solidFill>
              </a:rPr>
              <a:t> </a:t>
            </a:r>
            <a:r>
              <a:rPr lang="en-US" dirty="0" err="1">
                <a:solidFill>
                  <a:schemeClr val="bg1"/>
                </a:solidFill>
              </a:rPr>
              <a:t>nguồn</a:t>
            </a:r>
            <a:r>
              <a:rPr lang="en-US" dirty="0">
                <a:solidFill>
                  <a:schemeClr val="bg1"/>
                </a:solidFill>
              </a:rPr>
              <a:t> F </a:t>
            </a:r>
            <a:r>
              <a:rPr lang="en-US" dirty="0" err="1">
                <a:solidFill>
                  <a:schemeClr val="bg1"/>
                </a:solidFill>
              </a:rPr>
              <a:t>và</a:t>
            </a:r>
            <a:r>
              <a:rPr lang="en-US" dirty="0">
                <a:solidFill>
                  <a:schemeClr val="bg1"/>
                </a:solidFill>
              </a:rPr>
              <a:t> </a:t>
            </a:r>
            <a:r>
              <a:rPr lang="en-US" dirty="0" err="1">
                <a:solidFill>
                  <a:schemeClr val="bg1"/>
                </a:solidFill>
              </a:rPr>
              <a:t>tập</a:t>
            </a:r>
            <a:r>
              <a:rPr lang="en-US" dirty="0">
                <a:solidFill>
                  <a:schemeClr val="bg1"/>
                </a:solidFill>
              </a:rPr>
              <a:t> </a:t>
            </a:r>
            <a:r>
              <a:rPr lang="en-US" dirty="0" err="1">
                <a:solidFill>
                  <a:schemeClr val="bg1"/>
                </a:solidFill>
              </a:rPr>
              <a:t>đích</a:t>
            </a:r>
            <a:r>
              <a:rPr lang="en-US" dirty="0">
                <a:solidFill>
                  <a:schemeClr val="bg1"/>
                </a:solidFill>
              </a:rPr>
              <a:t> G </a:t>
            </a:r>
            <a:r>
              <a:rPr lang="en-US" dirty="0" err="1">
                <a:solidFill>
                  <a:schemeClr val="bg1"/>
                </a:solidFill>
              </a:rPr>
              <a:t>rồi</a:t>
            </a:r>
            <a:r>
              <a:rPr lang="en-US" dirty="0">
                <a:solidFill>
                  <a:schemeClr val="bg1"/>
                </a:solidFill>
              </a:rPr>
              <a:t> quay </a:t>
            </a:r>
            <a:r>
              <a:rPr lang="en-US" dirty="0" err="1">
                <a:solidFill>
                  <a:schemeClr val="bg1"/>
                </a:solidFill>
              </a:rPr>
              <a:t>lại</a:t>
            </a:r>
            <a:r>
              <a:rPr lang="en-US" dirty="0">
                <a:solidFill>
                  <a:schemeClr val="bg1"/>
                </a:solidFill>
              </a:rPr>
              <a:t> </a:t>
            </a:r>
            <a:r>
              <a:rPr lang="en-US" dirty="0" err="1">
                <a:solidFill>
                  <a:schemeClr val="bg1"/>
                </a:solidFill>
              </a:rPr>
              <a:t>bước</a:t>
            </a:r>
            <a:r>
              <a:rPr lang="en-US" dirty="0">
                <a:solidFill>
                  <a:schemeClr val="bg1"/>
                </a:solidFill>
              </a:rPr>
              <a:t> 3.</a:t>
            </a:r>
            <a:endParaRPr lang="en-VN" dirty="0">
              <a:solidFill>
                <a:schemeClr val="bg1"/>
              </a:solidFill>
            </a:endParaRPr>
          </a:p>
        </p:txBody>
      </p:sp>
      <p:sp>
        <p:nvSpPr>
          <p:cNvPr id="2" name="Rectangle 1">
            <a:extLst>
              <a:ext uri="{FF2B5EF4-FFF2-40B4-BE49-F238E27FC236}">
                <a16:creationId xmlns:a16="http://schemas.microsoft.com/office/drawing/2014/main" id="{89BD748F-1D3E-4FAB-A4B8-11D4F6A1537F}"/>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3" name="Group 2">
            <a:extLst>
              <a:ext uri="{FF2B5EF4-FFF2-40B4-BE49-F238E27FC236}">
                <a16:creationId xmlns:a16="http://schemas.microsoft.com/office/drawing/2014/main" id="{FDDB08C5-1042-5FC1-31E1-C161787176F8}"/>
              </a:ext>
            </a:extLst>
          </p:cNvPr>
          <p:cNvGrpSpPr/>
          <p:nvPr/>
        </p:nvGrpSpPr>
        <p:grpSpPr>
          <a:xfrm>
            <a:off x="2093887" y="-1344414"/>
            <a:ext cx="621090" cy="461665"/>
            <a:chOff x="2975262" y="3358765"/>
            <a:chExt cx="621090" cy="461665"/>
          </a:xfrm>
        </p:grpSpPr>
        <p:pic>
          <p:nvPicPr>
            <p:cNvPr id="5" name="Picture 4" descr="Shape, rectangle&#10;&#10;Description automatically generated">
              <a:extLst>
                <a:ext uri="{FF2B5EF4-FFF2-40B4-BE49-F238E27FC236}">
                  <a16:creationId xmlns:a16="http://schemas.microsoft.com/office/drawing/2014/main" id="{07A31793-3005-26D3-3FED-22CB3E8AF783}"/>
                </a:ext>
              </a:extLst>
            </p:cNvPr>
            <p:cNvPicPr>
              <a:picLocks noChangeAspect="1"/>
            </p:cNvPicPr>
            <p:nvPr/>
          </p:nvPicPr>
          <p:blipFill>
            <a:blip r:embed="rId7"/>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F0D690D-0107-B19E-DF2D-C4AA105413F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9" name="Group 38">
            <a:extLst>
              <a:ext uri="{FF2B5EF4-FFF2-40B4-BE49-F238E27FC236}">
                <a16:creationId xmlns:a16="http://schemas.microsoft.com/office/drawing/2014/main" id="{8A2206E4-88B6-0972-099E-623A8A7B06A1}"/>
              </a:ext>
            </a:extLst>
          </p:cNvPr>
          <p:cNvGrpSpPr/>
          <p:nvPr/>
        </p:nvGrpSpPr>
        <p:grpSpPr>
          <a:xfrm>
            <a:off x="3010051" y="-1352695"/>
            <a:ext cx="621090" cy="461665"/>
            <a:chOff x="2975262" y="3358765"/>
            <a:chExt cx="621090" cy="461665"/>
          </a:xfrm>
        </p:grpSpPr>
        <p:pic>
          <p:nvPicPr>
            <p:cNvPr id="42" name="Picture 41" descr="Shape, rectangle&#10;&#10;Description automatically generated">
              <a:extLst>
                <a:ext uri="{FF2B5EF4-FFF2-40B4-BE49-F238E27FC236}">
                  <a16:creationId xmlns:a16="http://schemas.microsoft.com/office/drawing/2014/main" id="{2324AF50-77CF-FC97-B922-3F6021FEB1C8}"/>
                </a:ext>
              </a:extLst>
            </p:cNvPr>
            <p:cNvPicPr>
              <a:picLocks noChangeAspect="1"/>
            </p:cNvPicPr>
            <p:nvPr/>
          </p:nvPicPr>
          <p:blipFill>
            <a:blip r:embed="rId7"/>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F32C0F72-5030-CD19-1E91-567A319283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4" name="Group 43">
            <a:extLst>
              <a:ext uri="{FF2B5EF4-FFF2-40B4-BE49-F238E27FC236}">
                <a16:creationId xmlns:a16="http://schemas.microsoft.com/office/drawing/2014/main" id="{6B2C9367-1DA0-9776-AE94-7BEAFD88FD9D}"/>
              </a:ext>
            </a:extLst>
          </p:cNvPr>
          <p:cNvGrpSpPr/>
          <p:nvPr/>
        </p:nvGrpSpPr>
        <p:grpSpPr>
          <a:xfrm>
            <a:off x="3745156" y="-1344414"/>
            <a:ext cx="621090" cy="461665"/>
            <a:chOff x="2975262" y="3358765"/>
            <a:chExt cx="621090" cy="461665"/>
          </a:xfrm>
        </p:grpSpPr>
        <p:pic>
          <p:nvPicPr>
            <p:cNvPr id="45" name="Picture 44" descr="Shape, rectangle&#10;&#10;Description automatically generated">
              <a:extLst>
                <a:ext uri="{FF2B5EF4-FFF2-40B4-BE49-F238E27FC236}">
                  <a16:creationId xmlns:a16="http://schemas.microsoft.com/office/drawing/2014/main" id="{1DBB96FA-444D-EC13-40DB-8221C6ABBB57}"/>
                </a:ext>
              </a:extLst>
            </p:cNvPr>
            <p:cNvPicPr>
              <a:picLocks noChangeAspect="1"/>
            </p:cNvPicPr>
            <p:nvPr/>
          </p:nvPicPr>
          <p:blipFill>
            <a:blip r:embed="rId7"/>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44B10D3A-8262-7930-421F-9D8C7FD7F4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7" name="Group 46">
            <a:extLst>
              <a:ext uri="{FF2B5EF4-FFF2-40B4-BE49-F238E27FC236}">
                <a16:creationId xmlns:a16="http://schemas.microsoft.com/office/drawing/2014/main" id="{0CC616C5-B6D9-F83F-D4F4-FABA606752B2}"/>
              </a:ext>
            </a:extLst>
          </p:cNvPr>
          <p:cNvGrpSpPr/>
          <p:nvPr/>
        </p:nvGrpSpPr>
        <p:grpSpPr>
          <a:xfrm>
            <a:off x="4577611" y="-1381902"/>
            <a:ext cx="621090" cy="461665"/>
            <a:chOff x="2975262" y="3358765"/>
            <a:chExt cx="621090" cy="461665"/>
          </a:xfrm>
        </p:grpSpPr>
        <p:pic>
          <p:nvPicPr>
            <p:cNvPr id="48" name="Picture 47" descr="Shape, rectangle&#10;&#10;Description automatically generated">
              <a:extLst>
                <a:ext uri="{FF2B5EF4-FFF2-40B4-BE49-F238E27FC236}">
                  <a16:creationId xmlns:a16="http://schemas.microsoft.com/office/drawing/2014/main" id="{DC64966F-1377-F117-3C7E-8E6A7DEBD248}"/>
                </a:ext>
              </a:extLst>
            </p:cNvPr>
            <p:cNvPicPr>
              <a:picLocks noChangeAspect="1"/>
            </p:cNvPicPr>
            <p:nvPr/>
          </p:nvPicPr>
          <p:blipFill>
            <a:blip r:embed="rId7"/>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065329C-24E6-CD05-237F-EB7C8022019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6C06F7CD-B65E-5A13-3598-D3732C9AD55F}"/>
              </a:ext>
            </a:extLst>
          </p:cNvPr>
          <p:cNvGrpSpPr/>
          <p:nvPr/>
        </p:nvGrpSpPr>
        <p:grpSpPr>
          <a:xfrm>
            <a:off x="5311751" y="-1352696"/>
            <a:ext cx="621090" cy="461665"/>
            <a:chOff x="2975262" y="3358765"/>
            <a:chExt cx="621090" cy="461665"/>
          </a:xfrm>
        </p:grpSpPr>
        <p:pic>
          <p:nvPicPr>
            <p:cNvPr id="51" name="Picture 50" descr="Shape, rectangle&#10;&#10;Description automatically generated">
              <a:extLst>
                <a:ext uri="{FF2B5EF4-FFF2-40B4-BE49-F238E27FC236}">
                  <a16:creationId xmlns:a16="http://schemas.microsoft.com/office/drawing/2014/main" id="{4CEE0675-1B92-8413-A5C3-C40AD955E78A}"/>
                </a:ext>
              </a:extLst>
            </p:cNvPr>
            <p:cNvPicPr>
              <a:picLocks noChangeAspect="1"/>
            </p:cNvPicPr>
            <p:nvPr/>
          </p:nvPicPr>
          <p:blipFill>
            <a:blip r:embed="rId7"/>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5A6E1F13-7345-6BD3-1223-8518ACDF5AB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3" name="Group 52">
            <a:extLst>
              <a:ext uri="{FF2B5EF4-FFF2-40B4-BE49-F238E27FC236}">
                <a16:creationId xmlns:a16="http://schemas.microsoft.com/office/drawing/2014/main" id="{261D7821-594A-F972-26FA-9FD0E76B48A5}"/>
              </a:ext>
            </a:extLst>
          </p:cNvPr>
          <p:cNvGrpSpPr/>
          <p:nvPr/>
        </p:nvGrpSpPr>
        <p:grpSpPr>
          <a:xfrm>
            <a:off x="6045892" y="-1381903"/>
            <a:ext cx="621090" cy="461665"/>
            <a:chOff x="2975262" y="3358765"/>
            <a:chExt cx="621090" cy="461665"/>
          </a:xfrm>
        </p:grpSpPr>
        <p:pic>
          <p:nvPicPr>
            <p:cNvPr id="54" name="Picture 53" descr="Shape, rectangle&#10;&#10;Description automatically generated">
              <a:extLst>
                <a:ext uri="{FF2B5EF4-FFF2-40B4-BE49-F238E27FC236}">
                  <a16:creationId xmlns:a16="http://schemas.microsoft.com/office/drawing/2014/main" id="{A7BDE384-7DB8-439C-1AF8-C6B703BC15C0}"/>
                </a:ext>
              </a:extLst>
            </p:cNvPr>
            <p:cNvPicPr>
              <a:picLocks noChangeAspect="1"/>
            </p:cNvPicPr>
            <p:nvPr/>
          </p:nvPicPr>
          <p:blipFill>
            <a:blip r:embed="rId7"/>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CE50614B-F13D-9F3B-3824-9BBE737D806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6" name="Group 55">
            <a:extLst>
              <a:ext uri="{FF2B5EF4-FFF2-40B4-BE49-F238E27FC236}">
                <a16:creationId xmlns:a16="http://schemas.microsoft.com/office/drawing/2014/main" id="{AE7A1CFA-DA69-E8B5-3A58-B8459B1EB55B}"/>
              </a:ext>
            </a:extLst>
          </p:cNvPr>
          <p:cNvGrpSpPr/>
          <p:nvPr/>
        </p:nvGrpSpPr>
        <p:grpSpPr>
          <a:xfrm>
            <a:off x="6832667" y="-1381903"/>
            <a:ext cx="621090" cy="461665"/>
            <a:chOff x="2975262" y="3358765"/>
            <a:chExt cx="621090" cy="461665"/>
          </a:xfrm>
        </p:grpSpPr>
        <p:pic>
          <p:nvPicPr>
            <p:cNvPr id="57" name="Picture 56" descr="Shape, rectangle&#10;&#10;Description automatically generated">
              <a:extLst>
                <a:ext uri="{FF2B5EF4-FFF2-40B4-BE49-F238E27FC236}">
                  <a16:creationId xmlns:a16="http://schemas.microsoft.com/office/drawing/2014/main" id="{C52871EA-E0B6-48D2-065D-EC8122A06E5C}"/>
                </a:ext>
              </a:extLst>
            </p:cNvPr>
            <p:cNvPicPr>
              <a:picLocks noChangeAspect="1"/>
            </p:cNvPicPr>
            <p:nvPr/>
          </p:nvPicPr>
          <p:blipFill>
            <a:blip r:embed="rId7"/>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C647945D-9C2C-4E2A-E98A-FDBB9B3F6FC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9" name="Group 58">
            <a:extLst>
              <a:ext uri="{FF2B5EF4-FFF2-40B4-BE49-F238E27FC236}">
                <a16:creationId xmlns:a16="http://schemas.microsoft.com/office/drawing/2014/main" id="{E384D5D6-790B-53F8-C6A4-1403DD7673BB}"/>
              </a:ext>
            </a:extLst>
          </p:cNvPr>
          <p:cNvGrpSpPr/>
          <p:nvPr/>
        </p:nvGrpSpPr>
        <p:grpSpPr>
          <a:xfrm>
            <a:off x="7712731" y="-1419389"/>
            <a:ext cx="621090" cy="461665"/>
            <a:chOff x="2975262" y="3358765"/>
            <a:chExt cx="621090" cy="461665"/>
          </a:xfrm>
        </p:grpSpPr>
        <p:pic>
          <p:nvPicPr>
            <p:cNvPr id="60" name="Picture 59" descr="Shape, rectangle&#10;&#10;Description automatically generated">
              <a:extLst>
                <a:ext uri="{FF2B5EF4-FFF2-40B4-BE49-F238E27FC236}">
                  <a16:creationId xmlns:a16="http://schemas.microsoft.com/office/drawing/2014/main" id="{BAC45447-C38D-F1F4-129D-8695E2909BCE}"/>
                </a:ext>
              </a:extLst>
            </p:cNvPr>
            <p:cNvPicPr>
              <a:picLocks noChangeAspect="1"/>
            </p:cNvPicPr>
            <p:nvPr/>
          </p:nvPicPr>
          <p:blipFill>
            <a:blip r:embed="rId7"/>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9C9ACBBD-B337-4A31-133B-7DE6F62F953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2" name="Group 61">
            <a:extLst>
              <a:ext uri="{FF2B5EF4-FFF2-40B4-BE49-F238E27FC236}">
                <a16:creationId xmlns:a16="http://schemas.microsoft.com/office/drawing/2014/main" id="{0E7B1604-9E00-2784-38AD-37230F8B4E6C}"/>
              </a:ext>
            </a:extLst>
          </p:cNvPr>
          <p:cNvGrpSpPr/>
          <p:nvPr/>
        </p:nvGrpSpPr>
        <p:grpSpPr>
          <a:xfrm>
            <a:off x="8545186" y="-1419389"/>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DCFE443A-A78E-AA5C-741E-1399A713127B}"/>
                </a:ext>
              </a:extLst>
            </p:cNvPr>
            <p:cNvPicPr>
              <a:picLocks noChangeAspect="1"/>
            </p:cNvPicPr>
            <p:nvPr/>
          </p:nvPicPr>
          <p:blipFill>
            <a:blip r:embed="rId7"/>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FD1ACD38-11DA-9695-1E95-00E7FFDD1EC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81FBA466-5E88-4FFC-1DDB-4B3EB3B982B0}"/>
              </a:ext>
            </a:extLst>
          </p:cNvPr>
          <p:cNvGrpSpPr/>
          <p:nvPr/>
        </p:nvGrpSpPr>
        <p:grpSpPr>
          <a:xfrm>
            <a:off x="9455384" y="-1419389"/>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CD9BFFE6-1A76-CF5D-0AE8-15A3C1EEF9D6}"/>
                </a:ext>
              </a:extLst>
            </p:cNvPr>
            <p:cNvPicPr>
              <a:picLocks noChangeAspect="1"/>
            </p:cNvPicPr>
            <p:nvPr/>
          </p:nvPicPr>
          <p:blipFill>
            <a:blip r:embed="rId7"/>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9C7F40DB-3378-CEBB-04F8-20F467B5762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68" name="Group 67">
            <a:extLst>
              <a:ext uri="{FF2B5EF4-FFF2-40B4-BE49-F238E27FC236}">
                <a16:creationId xmlns:a16="http://schemas.microsoft.com/office/drawing/2014/main" id="{6F4A32DD-33DE-8205-1328-437D951A7A42}"/>
              </a:ext>
            </a:extLst>
          </p:cNvPr>
          <p:cNvGrpSpPr/>
          <p:nvPr/>
        </p:nvGrpSpPr>
        <p:grpSpPr>
          <a:xfrm>
            <a:off x="10365582" y="-1390183"/>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669C7913-7C60-7BDB-3D3B-1219B662983A}"/>
                </a:ext>
              </a:extLst>
            </p:cNvPr>
            <p:cNvPicPr>
              <a:picLocks noChangeAspect="1"/>
            </p:cNvPicPr>
            <p:nvPr/>
          </p:nvPicPr>
          <p:blipFill>
            <a:blip r:embed="rId7"/>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2C73AB18-32E3-2590-028C-EFD3CE96DA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8" name="Rectangle 7">
            <a:extLst>
              <a:ext uri="{FF2B5EF4-FFF2-40B4-BE49-F238E27FC236}">
                <a16:creationId xmlns:a16="http://schemas.microsoft.com/office/drawing/2014/main" id="{D0CE4453-4686-D01C-016F-2F5228DFCD9C}"/>
              </a:ext>
            </a:extLst>
          </p:cNvPr>
          <p:cNvSpPr/>
          <p:nvPr/>
        </p:nvSpPr>
        <p:spPr>
          <a:xfrm>
            <a:off x="872981" y="1449027"/>
            <a:ext cx="3493265"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Thuật</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toán</a:t>
            </a:r>
            <a:endPar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42706046"/>
      </p:ext>
    </p:extLst>
  </p:cSld>
  <p:clrMapOvr>
    <a:masterClrMapping/>
  </p:clrMapOvr>
  <p:transition/>
</p:sld>
</file>

<file path=ppt/slides/slide4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211573" y="2881654"/>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733483" y="2881654"/>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241647" y="2886485"/>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763458" y="288165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271622" y="2886485"/>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791200" y="2881654"/>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299364" y="2886485"/>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818942" y="2881654"/>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320224" y="2886485"/>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38" name="TextBox 37">
            <a:extLst>
              <a:ext uri="{FF2B5EF4-FFF2-40B4-BE49-F238E27FC236}">
                <a16:creationId xmlns:a16="http://schemas.microsoft.com/office/drawing/2014/main" id="{11CB4E99-B67B-DC9E-FB0F-5EBB81D23A14}"/>
              </a:ext>
            </a:extLst>
          </p:cNvPr>
          <p:cNvSpPr txBox="1"/>
          <p:nvPr/>
        </p:nvSpPr>
        <p:spPr>
          <a:xfrm>
            <a:off x="-55360" y="1854899"/>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0</a:t>
            </a:r>
          </a:p>
        </p:txBody>
      </p:sp>
      <p:grpSp>
        <p:nvGrpSpPr>
          <p:cNvPr id="39" name="Group 38">
            <a:extLst>
              <a:ext uri="{FF2B5EF4-FFF2-40B4-BE49-F238E27FC236}">
                <a16:creationId xmlns:a16="http://schemas.microsoft.com/office/drawing/2014/main" id="{CF785608-FB85-DB33-FFA1-2125CF0317CB}"/>
              </a:ext>
            </a:extLst>
          </p:cNvPr>
          <p:cNvGrpSpPr/>
          <p:nvPr/>
        </p:nvGrpSpPr>
        <p:grpSpPr>
          <a:xfrm>
            <a:off x="4828388" y="2891316"/>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351430" y="2887916"/>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grpSp>
        <p:nvGrpSpPr>
          <p:cNvPr id="45" name="Group 44">
            <a:extLst>
              <a:ext uri="{FF2B5EF4-FFF2-40B4-BE49-F238E27FC236}">
                <a16:creationId xmlns:a16="http://schemas.microsoft.com/office/drawing/2014/main" id="{3BA881A9-A269-0487-B63A-0F5369F83765}"/>
              </a:ext>
            </a:extLst>
          </p:cNvPr>
          <p:cNvGrpSpPr/>
          <p:nvPr/>
        </p:nvGrpSpPr>
        <p:grpSpPr>
          <a:xfrm>
            <a:off x="209027" y="2874594"/>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0EAD6E6D-F385-1902-8747-0704F29C74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E089A44D-8F22-823B-BE35-1B80E7FF048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2797385211"/>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ppt_x"/>
                                          </p:val>
                                        </p:tav>
                                        <p:tav tm="100000">
                                          <p:val>
                                            <p:strVal val="#ppt_x"/>
                                          </p:val>
                                        </p:tav>
                                      </p:tavLst>
                                    </p:anim>
                                    <p:anim calcmode="lin" valueType="num">
                                      <p:cBhvr additive="base">
                                        <p:cTn id="8"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2" presetClass="entr" presetSubtype="4" fill="hold" nodeType="clickEffect">
                                  <p:stCondLst>
                                    <p:cond delay="0"/>
                                  </p:stCondLst>
                                  <p:childTnLst>
                                    <p:set>
                                      <p:cBhvr>
                                        <p:cTn id="12" dur="1" fill="hold">
                                          <p:stCondLst>
                                            <p:cond delay="0"/>
                                          </p:stCondLst>
                                        </p:cTn>
                                        <p:tgtEl>
                                          <p:spTgt spid="45"/>
                                        </p:tgtEl>
                                        <p:attrNameLst>
                                          <p:attrName>style.visibility</p:attrName>
                                        </p:attrNameLst>
                                      </p:cBhvr>
                                      <p:to>
                                        <p:strVal val="visible"/>
                                      </p:to>
                                    </p:set>
                                    <p:anim calcmode="lin" valueType="num">
                                      <p:cBhvr additive="base">
                                        <p:cTn id="13" dur="500"/>
                                        <p:tgtEl>
                                          <p:spTgt spid="45"/>
                                        </p:tgtEl>
                                        <p:attrNameLst>
                                          <p:attrName>ppt_y</p:attrName>
                                        </p:attrNameLst>
                                      </p:cBhvr>
                                      <p:tavLst>
                                        <p:tav tm="0">
                                          <p:val>
                                            <p:strVal val="#ppt_y+#ppt_h*1.125000"/>
                                          </p:val>
                                        </p:tav>
                                        <p:tav tm="100000">
                                          <p:val>
                                            <p:strVal val="#ppt_y"/>
                                          </p:val>
                                        </p:tav>
                                      </p:tavLst>
                                    </p:anim>
                                    <p:animEffect transition="in" filter="wipe(up)">
                                      <p:cBhvr>
                                        <p:cTn id="14"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4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211573" y="2881654"/>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733483" y="2881654"/>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241647" y="2886485"/>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763458" y="288165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271622" y="2886485"/>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791200" y="2881654"/>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299364" y="2886485"/>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818942" y="2881654"/>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320224" y="2886485"/>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38" name="TextBox 37">
            <a:extLst>
              <a:ext uri="{FF2B5EF4-FFF2-40B4-BE49-F238E27FC236}">
                <a16:creationId xmlns:a16="http://schemas.microsoft.com/office/drawing/2014/main" id="{11CB4E99-B67B-DC9E-FB0F-5EBB81D23A14}"/>
              </a:ext>
            </a:extLst>
          </p:cNvPr>
          <p:cNvSpPr txBox="1"/>
          <p:nvPr/>
        </p:nvSpPr>
        <p:spPr>
          <a:xfrm>
            <a:off x="-55360" y="1854899"/>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9" name="Group 38">
            <a:extLst>
              <a:ext uri="{FF2B5EF4-FFF2-40B4-BE49-F238E27FC236}">
                <a16:creationId xmlns:a16="http://schemas.microsoft.com/office/drawing/2014/main" id="{CF785608-FB85-DB33-FFA1-2125CF0317CB}"/>
              </a:ext>
            </a:extLst>
          </p:cNvPr>
          <p:cNvGrpSpPr/>
          <p:nvPr/>
        </p:nvGrpSpPr>
        <p:grpSpPr>
          <a:xfrm>
            <a:off x="4828388" y="2891316"/>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351430" y="2887916"/>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grpSp>
        <p:nvGrpSpPr>
          <p:cNvPr id="45" name="Group 44">
            <a:extLst>
              <a:ext uri="{FF2B5EF4-FFF2-40B4-BE49-F238E27FC236}">
                <a16:creationId xmlns:a16="http://schemas.microsoft.com/office/drawing/2014/main" id="{3BA881A9-A269-0487-B63A-0F5369F83765}"/>
              </a:ext>
            </a:extLst>
          </p:cNvPr>
          <p:cNvGrpSpPr/>
          <p:nvPr/>
        </p:nvGrpSpPr>
        <p:grpSpPr>
          <a:xfrm>
            <a:off x="209027" y="2874594"/>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0EAD6E6D-F385-1902-8747-0704F29C74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E089A44D-8F22-823B-BE35-1B80E7FF048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467502190"/>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38"/>
                                        </p:tgtEl>
                                        <p:attrNameLst>
                                          <p:attrName>style.visibility</p:attrName>
                                        </p:attrNameLst>
                                      </p:cBhvr>
                                      <p:to>
                                        <p:strVal val="visible"/>
                                      </p:to>
                                    </p:set>
                                    <p:anim calcmode="lin" valueType="num">
                                      <p:cBhvr additive="base">
                                        <p:cTn id="7" dur="500" fill="hold"/>
                                        <p:tgtEl>
                                          <p:spTgt spid="38"/>
                                        </p:tgtEl>
                                        <p:attrNameLst>
                                          <p:attrName>ppt_x</p:attrName>
                                        </p:attrNameLst>
                                      </p:cBhvr>
                                      <p:tavLst>
                                        <p:tav tm="0">
                                          <p:val>
                                            <p:strVal val="#ppt_x"/>
                                          </p:val>
                                        </p:tav>
                                        <p:tav tm="100000">
                                          <p:val>
                                            <p:strVal val="#ppt_x"/>
                                          </p:val>
                                        </p:tav>
                                      </p:tavLst>
                                    </p:anim>
                                    <p:anim calcmode="lin" valueType="num">
                                      <p:cBhvr additive="base">
                                        <p:cTn id="8"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xit" presetSubtype="10" fill="hold" nodeType="clickEffect">
                                  <p:stCondLst>
                                    <p:cond delay="0"/>
                                  </p:stCondLst>
                                  <p:childTnLst>
                                    <p:animEffect transition="out" filter="blinds(horizontal)">
                                      <p:cBhvr>
                                        <p:cTn id="12" dur="500"/>
                                        <p:tgtEl>
                                          <p:spTgt spid="45"/>
                                        </p:tgtEl>
                                      </p:cBhvr>
                                    </p:animEffect>
                                    <p:set>
                                      <p:cBhvr>
                                        <p:cTn id="13" dur="1" fill="hold">
                                          <p:stCondLst>
                                            <p:cond delay="499"/>
                                          </p:stCondLst>
                                        </p:cTn>
                                        <p:tgtEl>
                                          <p:spTgt spid="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8" grpId="0"/>
    </p:bldLst>
  </p:timing>
</p:sld>
</file>

<file path=ppt/slides/slide4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211573" y="2881654"/>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733483" y="2881654"/>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241647" y="2886485"/>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763458" y="288165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271622" y="2886485"/>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791200" y="2881654"/>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299364" y="2886485"/>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818942" y="2881654"/>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320224" y="2886485"/>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38" name="TextBox 37">
            <a:extLst>
              <a:ext uri="{FF2B5EF4-FFF2-40B4-BE49-F238E27FC236}">
                <a16:creationId xmlns:a16="http://schemas.microsoft.com/office/drawing/2014/main" id="{11CB4E99-B67B-DC9E-FB0F-5EBB81D23A14}"/>
              </a:ext>
            </a:extLst>
          </p:cNvPr>
          <p:cNvSpPr txBox="1"/>
          <p:nvPr/>
        </p:nvSpPr>
        <p:spPr>
          <a:xfrm>
            <a:off x="-55360" y="1854899"/>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9" name="Group 38">
            <a:extLst>
              <a:ext uri="{FF2B5EF4-FFF2-40B4-BE49-F238E27FC236}">
                <a16:creationId xmlns:a16="http://schemas.microsoft.com/office/drawing/2014/main" id="{CF785608-FB85-DB33-FFA1-2125CF0317CB}"/>
              </a:ext>
            </a:extLst>
          </p:cNvPr>
          <p:cNvGrpSpPr/>
          <p:nvPr/>
        </p:nvGrpSpPr>
        <p:grpSpPr>
          <a:xfrm>
            <a:off x="4828388" y="2891316"/>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351430" y="2887916"/>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grpSp>
        <p:nvGrpSpPr>
          <p:cNvPr id="45" name="Group 44">
            <a:extLst>
              <a:ext uri="{FF2B5EF4-FFF2-40B4-BE49-F238E27FC236}">
                <a16:creationId xmlns:a16="http://schemas.microsoft.com/office/drawing/2014/main" id="{3BA881A9-A269-0487-B63A-0F5369F83765}"/>
              </a:ext>
            </a:extLst>
          </p:cNvPr>
          <p:cNvGrpSpPr/>
          <p:nvPr/>
        </p:nvGrpSpPr>
        <p:grpSpPr>
          <a:xfrm>
            <a:off x="733483" y="287540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0EAD6E6D-F385-1902-8747-0704F29C74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E089A44D-8F22-823B-BE35-1B80E7FF048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64921463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p:tgtEl>
                                          <p:spTgt spid="45"/>
                                        </p:tgtEl>
                                        <p:attrNameLst>
                                          <p:attrName>ppt_y</p:attrName>
                                        </p:attrNameLst>
                                      </p:cBhvr>
                                      <p:tavLst>
                                        <p:tav tm="0">
                                          <p:val>
                                            <p:strVal val="#ppt_y+#ppt_h*1.125000"/>
                                          </p:val>
                                        </p:tav>
                                        <p:tav tm="100000">
                                          <p:val>
                                            <p:strVal val="#ppt_y"/>
                                          </p:val>
                                        </p:tav>
                                      </p:tavLst>
                                    </p:anim>
                                    <p:animEffect transition="in" filter="wipe(up)">
                                      <p:cBhvr>
                                        <p:cTn id="8" dur="500"/>
                                        <p:tgtEl>
                                          <p:spTgt spid="45"/>
                                        </p:tgtEl>
                                      </p:cBhvr>
                                    </p:animEffect>
                                  </p:childTnLst>
                                </p:cTn>
                              </p:par>
                            </p:childTnLst>
                          </p:cTn>
                        </p:par>
                      </p:childTnLst>
                    </p:cTn>
                  </p:par>
                  <p:par>
                    <p:cTn id="9" fill="hold">
                      <p:stCondLst>
                        <p:cond delay="indefinite"/>
                      </p:stCondLst>
                      <p:childTnLst>
                        <p:par>
                          <p:cTn id="10" fill="hold">
                            <p:stCondLst>
                              <p:cond delay="0"/>
                            </p:stCondLst>
                            <p:childTnLst>
                              <p:par>
                                <p:cTn id="11" presetID="3" presetClass="exit" presetSubtype="10" fill="hold" nodeType="clickEffect">
                                  <p:stCondLst>
                                    <p:cond delay="0"/>
                                  </p:stCondLst>
                                  <p:childTnLst>
                                    <p:animEffect transition="out" filter="blinds(horizontal)">
                                      <p:cBhvr>
                                        <p:cTn id="12" dur="500"/>
                                        <p:tgtEl>
                                          <p:spTgt spid="45"/>
                                        </p:tgtEl>
                                      </p:cBhvr>
                                    </p:animEffect>
                                    <p:set>
                                      <p:cBhvr>
                                        <p:cTn id="13" dur="1" fill="hold">
                                          <p:stCondLst>
                                            <p:cond delay="499"/>
                                          </p:stCondLst>
                                        </p:cTn>
                                        <p:tgtEl>
                                          <p:spTgt spid="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211573" y="2881654"/>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733483" y="2881654"/>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241647" y="2886485"/>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763458" y="288165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271622" y="2886485"/>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791200" y="2881654"/>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299364" y="2886485"/>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818942" y="2881654"/>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320224" y="2886485"/>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38" name="TextBox 37">
            <a:extLst>
              <a:ext uri="{FF2B5EF4-FFF2-40B4-BE49-F238E27FC236}">
                <a16:creationId xmlns:a16="http://schemas.microsoft.com/office/drawing/2014/main" id="{11CB4E99-B67B-DC9E-FB0F-5EBB81D23A14}"/>
              </a:ext>
            </a:extLst>
          </p:cNvPr>
          <p:cNvSpPr txBox="1"/>
          <p:nvPr/>
        </p:nvSpPr>
        <p:spPr>
          <a:xfrm>
            <a:off x="-55360" y="1854899"/>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9" name="Group 38">
            <a:extLst>
              <a:ext uri="{FF2B5EF4-FFF2-40B4-BE49-F238E27FC236}">
                <a16:creationId xmlns:a16="http://schemas.microsoft.com/office/drawing/2014/main" id="{CF785608-FB85-DB33-FFA1-2125CF0317CB}"/>
              </a:ext>
            </a:extLst>
          </p:cNvPr>
          <p:cNvGrpSpPr/>
          <p:nvPr/>
        </p:nvGrpSpPr>
        <p:grpSpPr>
          <a:xfrm>
            <a:off x="4828388" y="2891316"/>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351430" y="2887916"/>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grpSp>
        <p:nvGrpSpPr>
          <p:cNvPr id="4" name="Group 3">
            <a:extLst>
              <a:ext uri="{FF2B5EF4-FFF2-40B4-BE49-F238E27FC236}">
                <a16:creationId xmlns:a16="http://schemas.microsoft.com/office/drawing/2014/main" id="{C4411C4B-FF3C-F9A1-6A3C-54822D4E96B8}"/>
              </a:ext>
            </a:extLst>
          </p:cNvPr>
          <p:cNvGrpSpPr/>
          <p:nvPr/>
        </p:nvGrpSpPr>
        <p:grpSpPr>
          <a:xfrm>
            <a:off x="1244715" y="2875401"/>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00CCF92F-F723-97BC-26A4-8F8295A24D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31F918C9-210F-568A-2EAA-386D83A8E2D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4" name="Group 33">
            <a:extLst>
              <a:ext uri="{FF2B5EF4-FFF2-40B4-BE49-F238E27FC236}">
                <a16:creationId xmlns:a16="http://schemas.microsoft.com/office/drawing/2014/main" id="{9FE66B62-7885-7686-FF69-F9BB60D0BA0C}"/>
              </a:ext>
            </a:extLst>
          </p:cNvPr>
          <p:cNvGrpSpPr/>
          <p:nvPr/>
        </p:nvGrpSpPr>
        <p:grpSpPr>
          <a:xfrm>
            <a:off x="1763458" y="2875401"/>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231C6D20-9527-22E3-C94F-C3C7EDFA925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2EB0FC33-E63A-3312-B7FB-91DB8FD2DBD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F9C19BEB-607B-80AE-0A92-6A9E8B9F25F5}"/>
              </a:ext>
            </a:extLst>
          </p:cNvPr>
          <p:cNvGrpSpPr/>
          <p:nvPr/>
        </p:nvGrpSpPr>
        <p:grpSpPr>
          <a:xfrm>
            <a:off x="2287915" y="287540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C4CA24D-121D-4131-5766-40C4BAC5968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5FE8442D-7CB6-D559-AB64-110B0B9861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142306478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34"/>
                                        </p:tgtEl>
                                        <p:attrNameLst>
                                          <p:attrName>style.visibility</p:attrName>
                                        </p:attrNameLst>
                                      </p:cBhvr>
                                      <p:to>
                                        <p:strVal val="visible"/>
                                      </p:to>
                                    </p:set>
                                    <p:anim calcmode="lin" valueType="num">
                                      <p:cBhvr additive="base">
                                        <p:cTn id="12" dur="500"/>
                                        <p:tgtEl>
                                          <p:spTgt spid="34"/>
                                        </p:tgtEl>
                                        <p:attrNameLst>
                                          <p:attrName>ppt_y</p:attrName>
                                        </p:attrNameLst>
                                      </p:cBhvr>
                                      <p:tavLst>
                                        <p:tav tm="0">
                                          <p:val>
                                            <p:strVal val="#ppt_y+#ppt_h*1.125000"/>
                                          </p:val>
                                        </p:tav>
                                        <p:tav tm="100000">
                                          <p:val>
                                            <p:strVal val="#ppt_y"/>
                                          </p:val>
                                        </p:tav>
                                      </p:tavLst>
                                    </p:anim>
                                    <p:animEffect transition="in" filter="wipe(up)">
                                      <p:cBhvr>
                                        <p:cTn id="13" dur="500"/>
                                        <p:tgtEl>
                                          <p:spTgt spid="34"/>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48"/>
                                        </p:tgtEl>
                                        <p:attrNameLst>
                                          <p:attrName>style.visibility</p:attrName>
                                        </p:attrNameLst>
                                      </p:cBhvr>
                                      <p:to>
                                        <p:strVal val="visible"/>
                                      </p:to>
                                    </p:set>
                                    <p:anim calcmode="lin" valueType="num">
                                      <p:cBhvr additive="base">
                                        <p:cTn id="17" dur="500"/>
                                        <p:tgtEl>
                                          <p:spTgt spid="48"/>
                                        </p:tgtEl>
                                        <p:attrNameLst>
                                          <p:attrName>ppt_y</p:attrName>
                                        </p:attrNameLst>
                                      </p:cBhvr>
                                      <p:tavLst>
                                        <p:tav tm="0">
                                          <p:val>
                                            <p:strVal val="#ppt_y+#ppt_h*1.125000"/>
                                          </p:val>
                                        </p:tav>
                                        <p:tav tm="100000">
                                          <p:val>
                                            <p:strVal val="#ppt_y"/>
                                          </p:val>
                                        </p:tav>
                                      </p:tavLst>
                                    </p:anim>
                                    <p:animEffect transition="in" filter="wipe(up)">
                                      <p:cBhvr>
                                        <p:cTn id="1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211573" y="2881654"/>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733483" y="2881654"/>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241647" y="2886485"/>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763458" y="288165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271622" y="2886485"/>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791200" y="2881654"/>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299364" y="2886485"/>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818942" y="2881654"/>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320224" y="2886485"/>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828388" y="2891316"/>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351430" y="2887916"/>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grpSp>
        <p:nvGrpSpPr>
          <p:cNvPr id="4" name="Group 3">
            <a:extLst>
              <a:ext uri="{FF2B5EF4-FFF2-40B4-BE49-F238E27FC236}">
                <a16:creationId xmlns:a16="http://schemas.microsoft.com/office/drawing/2014/main" id="{C4411C4B-FF3C-F9A1-6A3C-54822D4E96B8}"/>
              </a:ext>
            </a:extLst>
          </p:cNvPr>
          <p:cNvGrpSpPr/>
          <p:nvPr/>
        </p:nvGrpSpPr>
        <p:grpSpPr>
          <a:xfrm>
            <a:off x="1244715" y="2875401"/>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00CCF92F-F723-97BC-26A4-8F8295A24D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31F918C9-210F-568A-2EAA-386D83A8E2D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34" name="Group 33">
            <a:extLst>
              <a:ext uri="{FF2B5EF4-FFF2-40B4-BE49-F238E27FC236}">
                <a16:creationId xmlns:a16="http://schemas.microsoft.com/office/drawing/2014/main" id="{9FE66B62-7885-7686-FF69-F9BB60D0BA0C}"/>
              </a:ext>
            </a:extLst>
          </p:cNvPr>
          <p:cNvGrpSpPr/>
          <p:nvPr/>
        </p:nvGrpSpPr>
        <p:grpSpPr>
          <a:xfrm>
            <a:off x="1763458" y="2875401"/>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231C6D20-9527-22E3-C94F-C3C7EDFA925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2EB0FC33-E63A-3312-B7FB-91DB8FD2DBD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F9C19BEB-607B-80AE-0A92-6A9E8B9F25F5}"/>
              </a:ext>
            </a:extLst>
          </p:cNvPr>
          <p:cNvGrpSpPr/>
          <p:nvPr/>
        </p:nvGrpSpPr>
        <p:grpSpPr>
          <a:xfrm>
            <a:off x="2287915" y="287540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C4CA24D-121D-4131-5766-40C4BAC5968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5FE8442D-7CB6-D559-AB64-110B0B9861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
        <p:nvSpPr>
          <p:cNvPr id="45" name="TextBox 44">
            <a:extLst>
              <a:ext uri="{FF2B5EF4-FFF2-40B4-BE49-F238E27FC236}">
                <a16:creationId xmlns:a16="http://schemas.microsoft.com/office/drawing/2014/main" id="{40EB7F8B-07A3-3C28-380F-36AF8CC010A1}"/>
              </a:ext>
            </a:extLst>
          </p:cNvPr>
          <p:cNvSpPr txBox="1"/>
          <p:nvPr/>
        </p:nvSpPr>
        <p:spPr>
          <a:xfrm>
            <a:off x="-55360" y="1854899"/>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3</a:t>
            </a:r>
          </a:p>
        </p:txBody>
      </p:sp>
    </p:spTree>
    <p:extLst>
      <p:ext uri="{BB962C8B-B14F-4D97-AF65-F5344CB8AC3E}">
        <p14:creationId xmlns:p14="http://schemas.microsoft.com/office/powerpoint/2010/main" val="334879007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fill="hold"/>
                                        <p:tgtEl>
                                          <p:spTgt spid="45"/>
                                        </p:tgtEl>
                                        <p:attrNameLst>
                                          <p:attrName>ppt_x</p:attrName>
                                        </p:attrNameLst>
                                      </p:cBhvr>
                                      <p:tavLst>
                                        <p:tav tm="0">
                                          <p:val>
                                            <p:strVal val="#ppt_x"/>
                                          </p:val>
                                        </p:tav>
                                        <p:tav tm="100000">
                                          <p:val>
                                            <p:strVal val="#ppt_x"/>
                                          </p:val>
                                        </p:tav>
                                      </p:tavLst>
                                    </p:anim>
                                    <p:anim calcmode="lin" valueType="num">
                                      <p:cBhvr additive="base">
                                        <p:cTn id="8" dur="500" fill="hold"/>
                                        <p:tgtEl>
                                          <p:spTgt spid="4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3" presetClass="exit" presetSubtype="10" fill="hold" nodeType="clickEffect">
                                  <p:stCondLst>
                                    <p:cond delay="0"/>
                                  </p:stCondLst>
                                  <p:childTnLst>
                                    <p:animEffect transition="out" filter="blinds(horizontal)">
                                      <p:cBhvr>
                                        <p:cTn id="12" dur="500"/>
                                        <p:tgtEl>
                                          <p:spTgt spid="4"/>
                                        </p:tgtEl>
                                      </p:cBhvr>
                                    </p:animEffect>
                                    <p:set>
                                      <p:cBhvr>
                                        <p:cTn id="13" dur="1" fill="hold">
                                          <p:stCondLst>
                                            <p:cond delay="499"/>
                                          </p:stCondLst>
                                        </p:cTn>
                                        <p:tgtEl>
                                          <p:spTgt spid="4"/>
                                        </p:tgtEl>
                                        <p:attrNameLst>
                                          <p:attrName>style.visibility</p:attrName>
                                        </p:attrNameLst>
                                      </p:cBhvr>
                                      <p:to>
                                        <p:strVal val="hidden"/>
                                      </p:to>
                                    </p:set>
                                  </p:childTnLst>
                                </p:cTn>
                              </p:par>
                              <p:par>
                                <p:cTn id="14" presetID="3" presetClass="exit" presetSubtype="10" fill="hold" nodeType="withEffect">
                                  <p:stCondLst>
                                    <p:cond delay="0"/>
                                  </p:stCondLst>
                                  <p:childTnLst>
                                    <p:animEffect transition="out" filter="blinds(horizontal)">
                                      <p:cBhvr>
                                        <p:cTn id="15" dur="500"/>
                                        <p:tgtEl>
                                          <p:spTgt spid="34"/>
                                        </p:tgtEl>
                                      </p:cBhvr>
                                    </p:animEffect>
                                    <p:set>
                                      <p:cBhvr>
                                        <p:cTn id="16" dur="1" fill="hold">
                                          <p:stCondLst>
                                            <p:cond delay="499"/>
                                          </p:stCondLst>
                                        </p:cTn>
                                        <p:tgtEl>
                                          <p:spTgt spid="34"/>
                                        </p:tgtEl>
                                        <p:attrNameLst>
                                          <p:attrName>style.visibility</p:attrName>
                                        </p:attrNameLst>
                                      </p:cBhvr>
                                      <p:to>
                                        <p:strVal val="hidden"/>
                                      </p:to>
                                    </p:set>
                                  </p:childTnLst>
                                </p:cTn>
                              </p:par>
                              <p:par>
                                <p:cTn id="17" presetID="3" presetClass="exit" presetSubtype="10" fill="hold" nodeType="withEffect">
                                  <p:stCondLst>
                                    <p:cond delay="0"/>
                                  </p:stCondLst>
                                  <p:childTnLst>
                                    <p:animEffect transition="out" filter="blinds(horizontal)">
                                      <p:cBhvr>
                                        <p:cTn id="18" dur="500"/>
                                        <p:tgtEl>
                                          <p:spTgt spid="48"/>
                                        </p:tgtEl>
                                      </p:cBhvr>
                                    </p:animEffect>
                                    <p:set>
                                      <p:cBhvr>
                                        <p:cTn id="19" dur="1" fill="hold">
                                          <p:stCondLst>
                                            <p:cond delay="499"/>
                                          </p:stCondLst>
                                        </p:cTn>
                                        <p:tgtEl>
                                          <p:spTgt spid="4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5" grpId="0"/>
    </p:bldLst>
  </p:timing>
</p:sld>
</file>

<file path=ppt/slides/slide4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211573" y="2881654"/>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733483" y="2881654"/>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241647" y="2886485"/>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763458" y="288165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271622" y="2886485"/>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791200" y="2881654"/>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299364" y="2886485"/>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818942" y="2881654"/>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320224" y="2886485"/>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828388" y="2891316"/>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351430" y="2887916"/>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grpSp>
        <p:nvGrpSpPr>
          <p:cNvPr id="4" name="Group 3">
            <a:extLst>
              <a:ext uri="{FF2B5EF4-FFF2-40B4-BE49-F238E27FC236}">
                <a16:creationId xmlns:a16="http://schemas.microsoft.com/office/drawing/2014/main" id="{C4411C4B-FF3C-F9A1-6A3C-54822D4E96B8}"/>
              </a:ext>
            </a:extLst>
          </p:cNvPr>
          <p:cNvGrpSpPr/>
          <p:nvPr/>
        </p:nvGrpSpPr>
        <p:grpSpPr>
          <a:xfrm>
            <a:off x="2795308" y="287682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00CCF92F-F723-97BC-26A4-8F8295A24D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31F918C9-210F-568A-2EAA-386D83A8E2D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9FE66B62-7885-7686-FF69-F9BB60D0BA0C}"/>
              </a:ext>
            </a:extLst>
          </p:cNvPr>
          <p:cNvGrpSpPr/>
          <p:nvPr/>
        </p:nvGrpSpPr>
        <p:grpSpPr>
          <a:xfrm>
            <a:off x="3314051" y="287682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231C6D20-9527-22E3-C94F-C3C7EDFA925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2EB0FC33-E63A-3312-B7FB-91DB8FD2DBD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F9C19BEB-607B-80AE-0A92-6A9E8B9F25F5}"/>
              </a:ext>
            </a:extLst>
          </p:cNvPr>
          <p:cNvGrpSpPr/>
          <p:nvPr/>
        </p:nvGrpSpPr>
        <p:grpSpPr>
          <a:xfrm>
            <a:off x="3838508" y="2876823"/>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C4CA24D-121D-4131-5766-40C4BAC5968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5FE8442D-7CB6-D559-AB64-110B0B9861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
        <p:nvSpPr>
          <p:cNvPr id="45" name="TextBox 44">
            <a:extLst>
              <a:ext uri="{FF2B5EF4-FFF2-40B4-BE49-F238E27FC236}">
                <a16:creationId xmlns:a16="http://schemas.microsoft.com/office/drawing/2014/main" id="{40EB7F8B-07A3-3C28-380F-36AF8CC010A1}"/>
              </a:ext>
            </a:extLst>
          </p:cNvPr>
          <p:cNvSpPr txBox="1"/>
          <p:nvPr/>
        </p:nvSpPr>
        <p:spPr>
          <a:xfrm>
            <a:off x="-55360" y="1854899"/>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3</a:t>
            </a:r>
          </a:p>
        </p:txBody>
      </p:sp>
    </p:spTree>
    <p:extLst>
      <p:ext uri="{BB962C8B-B14F-4D97-AF65-F5344CB8AC3E}">
        <p14:creationId xmlns:p14="http://schemas.microsoft.com/office/powerpoint/2010/main" val="155101946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34"/>
                                        </p:tgtEl>
                                        <p:attrNameLst>
                                          <p:attrName>style.visibility</p:attrName>
                                        </p:attrNameLst>
                                      </p:cBhvr>
                                      <p:to>
                                        <p:strVal val="visible"/>
                                      </p:to>
                                    </p:set>
                                    <p:anim calcmode="lin" valueType="num">
                                      <p:cBhvr additive="base">
                                        <p:cTn id="12" dur="500"/>
                                        <p:tgtEl>
                                          <p:spTgt spid="34"/>
                                        </p:tgtEl>
                                        <p:attrNameLst>
                                          <p:attrName>ppt_y</p:attrName>
                                        </p:attrNameLst>
                                      </p:cBhvr>
                                      <p:tavLst>
                                        <p:tav tm="0">
                                          <p:val>
                                            <p:strVal val="#ppt_y+#ppt_h*1.125000"/>
                                          </p:val>
                                        </p:tav>
                                        <p:tav tm="100000">
                                          <p:val>
                                            <p:strVal val="#ppt_y"/>
                                          </p:val>
                                        </p:tav>
                                      </p:tavLst>
                                    </p:anim>
                                    <p:animEffect transition="in" filter="wipe(up)">
                                      <p:cBhvr>
                                        <p:cTn id="13" dur="500"/>
                                        <p:tgtEl>
                                          <p:spTgt spid="34"/>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48"/>
                                        </p:tgtEl>
                                        <p:attrNameLst>
                                          <p:attrName>style.visibility</p:attrName>
                                        </p:attrNameLst>
                                      </p:cBhvr>
                                      <p:to>
                                        <p:strVal val="visible"/>
                                      </p:to>
                                    </p:set>
                                    <p:anim calcmode="lin" valueType="num">
                                      <p:cBhvr additive="base">
                                        <p:cTn id="17" dur="500"/>
                                        <p:tgtEl>
                                          <p:spTgt spid="48"/>
                                        </p:tgtEl>
                                        <p:attrNameLst>
                                          <p:attrName>ppt_y</p:attrName>
                                        </p:attrNameLst>
                                      </p:cBhvr>
                                      <p:tavLst>
                                        <p:tav tm="0">
                                          <p:val>
                                            <p:strVal val="#ppt_y+#ppt_h*1.125000"/>
                                          </p:val>
                                        </p:tav>
                                        <p:tav tm="100000">
                                          <p:val>
                                            <p:strVal val="#ppt_y"/>
                                          </p:val>
                                        </p:tav>
                                      </p:tavLst>
                                    </p:anim>
                                    <p:animEffect transition="in" filter="wipe(up)">
                                      <p:cBhvr>
                                        <p:cTn id="18" dur="500"/>
                                        <p:tgtEl>
                                          <p:spTgt spid="48"/>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xit" presetSubtype="10" fill="hold" nodeType="clickEffect">
                                  <p:stCondLst>
                                    <p:cond delay="0"/>
                                  </p:stCondLst>
                                  <p:childTnLst>
                                    <p:animEffect transition="out" filter="blinds(horizontal)">
                                      <p:cBhvr>
                                        <p:cTn id="22" dur="500"/>
                                        <p:tgtEl>
                                          <p:spTgt spid="4"/>
                                        </p:tgtEl>
                                      </p:cBhvr>
                                    </p:animEffect>
                                    <p:set>
                                      <p:cBhvr>
                                        <p:cTn id="23" dur="1" fill="hold">
                                          <p:stCondLst>
                                            <p:cond delay="499"/>
                                          </p:stCondLst>
                                        </p:cTn>
                                        <p:tgtEl>
                                          <p:spTgt spid="4"/>
                                        </p:tgtEl>
                                        <p:attrNameLst>
                                          <p:attrName>style.visibility</p:attrName>
                                        </p:attrNameLst>
                                      </p:cBhvr>
                                      <p:to>
                                        <p:strVal val="hidden"/>
                                      </p:to>
                                    </p:set>
                                  </p:childTnLst>
                                </p:cTn>
                              </p:par>
                              <p:par>
                                <p:cTn id="24" presetID="3" presetClass="exit" presetSubtype="10" fill="hold" nodeType="withEffect">
                                  <p:stCondLst>
                                    <p:cond delay="0"/>
                                  </p:stCondLst>
                                  <p:childTnLst>
                                    <p:animEffect transition="out" filter="blinds(horizontal)">
                                      <p:cBhvr>
                                        <p:cTn id="25" dur="500"/>
                                        <p:tgtEl>
                                          <p:spTgt spid="34"/>
                                        </p:tgtEl>
                                      </p:cBhvr>
                                    </p:animEffect>
                                    <p:set>
                                      <p:cBhvr>
                                        <p:cTn id="26" dur="1" fill="hold">
                                          <p:stCondLst>
                                            <p:cond delay="499"/>
                                          </p:stCondLst>
                                        </p:cTn>
                                        <p:tgtEl>
                                          <p:spTgt spid="34"/>
                                        </p:tgtEl>
                                        <p:attrNameLst>
                                          <p:attrName>style.visibility</p:attrName>
                                        </p:attrNameLst>
                                      </p:cBhvr>
                                      <p:to>
                                        <p:strVal val="hidden"/>
                                      </p:to>
                                    </p:set>
                                  </p:childTnLst>
                                </p:cTn>
                              </p:par>
                              <p:par>
                                <p:cTn id="27" presetID="3" presetClass="exit" presetSubtype="10" fill="hold" nodeType="withEffect">
                                  <p:stCondLst>
                                    <p:cond delay="0"/>
                                  </p:stCondLst>
                                  <p:childTnLst>
                                    <p:animEffect transition="out" filter="blinds(horizontal)">
                                      <p:cBhvr>
                                        <p:cTn id="28" dur="500"/>
                                        <p:tgtEl>
                                          <p:spTgt spid="48"/>
                                        </p:tgtEl>
                                      </p:cBhvr>
                                    </p:animEffect>
                                    <p:set>
                                      <p:cBhvr>
                                        <p:cTn id="29" dur="1" fill="hold">
                                          <p:stCondLst>
                                            <p:cond delay="499"/>
                                          </p:stCondLst>
                                        </p:cTn>
                                        <p:tgtEl>
                                          <p:spTgt spid="4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211573" y="2881654"/>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733483" y="2881654"/>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241647" y="2886485"/>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763458" y="288165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271622" y="2886485"/>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791200" y="2881654"/>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299364" y="2886485"/>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818942" y="2881654"/>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320224" y="2886485"/>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828388" y="2891316"/>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351430" y="2887916"/>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grpSp>
        <p:nvGrpSpPr>
          <p:cNvPr id="4" name="Group 3">
            <a:extLst>
              <a:ext uri="{FF2B5EF4-FFF2-40B4-BE49-F238E27FC236}">
                <a16:creationId xmlns:a16="http://schemas.microsoft.com/office/drawing/2014/main" id="{C4411C4B-FF3C-F9A1-6A3C-54822D4E96B8}"/>
              </a:ext>
            </a:extLst>
          </p:cNvPr>
          <p:cNvGrpSpPr/>
          <p:nvPr/>
        </p:nvGrpSpPr>
        <p:grpSpPr>
          <a:xfrm>
            <a:off x="4316100" y="2876823"/>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00CCF92F-F723-97BC-26A4-8F8295A24D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31F918C9-210F-568A-2EAA-386D83A8E2D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34" name="Group 33">
            <a:extLst>
              <a:ext uri="{FF2B5EF4-FFF2-40B4-BE49-F238E27FC236}">
                <a16:creationId xmlns:a16="http://schemas.microsoft.com/office/drawing/2014/main" id="{9FE66B62-7885-7686-FF69-F9BB60D0BA0C}"/>
              </a:ext>
            </a:extLst>
          </p:cNvPr>
          <p:cNvGrpSpPr/>
          <p:nvPr/>
        </p:nvGrpSpPr>
        <p:grpSpPr>
          <a:xfrm>
            <a:off x="4834843" y="2876823"/>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231C6D20-9527-22E3-C94F-C3C7EDFA925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2EB0FC33-E63A-3312-B7FB-91DB8FD2DBD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8" name="Group 47">
            <a:extLst>
              <a:ext uri="{FF2B5EF4-FFF2-40B4-BE49-F238E27FC236}">
                <a16:creationId xmlns:a16="http://schemas.microsoft.com/office/drawing/2014/main" id="{F9C19BEB-607B-80AE-0A92-6A9E8B9F25F5}"/>
              </a:ext>
            </a:extLst>
          </p:cNvPr>
          <p:cNvGrpSpPr/>
          <p:nvPr/>
        </p:nvGrpSpPr>
        <p:grpSpPr>
          <a:xfrm>
            <a:off x="5359300" y="2876824"/>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C4CA24D-121D-4131-5766-40C4BAC5968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5FE8442D-7CB6-D559-AB64-110B0B98613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45" name="TextBox 44">
            <a:extLst>
              <a:ext uri="{FF2B5EF4-FFF2-40B4-BE49-F238E27FC236}">
                <a16:creationId xmlns:a16="http://schemas.microsoft.com/office/drawing/2014/main" id="{40EB7F8B-07A3-3C28-380F-36AF8CC010A1}"/>
              </a:ext>
            </a:extLst>
          </p:cNvPr>
          <p:cNvSpPr txBox="1"/>
          <p:nvPr/>
        </p:nvSpPr>
        <p:spPr>
          <a:xfrm>
            <a:off x="-55360" y="1854899"/>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3</a:t>
            </a:r>
          </a:p>
        </p:txBody>
      </p:sp>
      <p:sp>
        <p:nvSpPr>
          <p:cNvPr id="51" name="TextBox 50">
            <a:extLst>
              <a:ext uri="{FF2B5EF4-FFF2-40B4-BE49-F238E27FC236}">
                <a16:creationId xmlns:a16="http://schemas.microsoft.com/office/drawing/2014/main" id="{7A182AFD-6555-B274-49FC-6E89504518C5}"/>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52" name="TextBox 51">
            <a:extLst>
              <a:ext uri="{FF2B5EF4-FFF2-40B4-BE49-F238E27FC236}">
                <a16:creationId xmlns:a16="http://schemas.microsoft.com/office/drawing/2014/main" id="{5C49B7BE-29B3-841C-F996-588E18660A6A}"/>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53" name="TextBox 52">
            <a:extLst>
              <a:ext uri="{FF2B5EF4-FFF2-40B4-BE49-F238E27FC236}">
                <a16:creationId xmlns:a16="http://schemas.microsoft.com/office/drawing/2014/main" id="{864858E7-F37B-16DF-F60E-3B6D40B22CD8}"/>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4" name="TextBox 53">
            <a:extLst>
              <a:ext uri="{FF2B5EF4-FFF2-40B4-BE49-F238E27FC236}">
                <a16:creationId xmlns:a16="http://schemas.microsoft.com/office/drawing/2014/main" id="{2E42CD4B-DF1D-E224-5D8F-354A0FD75428}"/>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5" name="TextBox 54">
            <a:extLst>
              <a:ext uri="{FF2B5EF4-FFF2-40B4-BE49-F238E27FC236}">
                <a16:creationId xmlns:a16="http://schemas.microsoft.com/office/drawing/2014/main" id="{50C0733A-32CC-8F39-A40D-17F0D8B44F8E}"/>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6" name="TextBox 55">
            <a:extLst>
              <a:ext uri="{FF2B5EF4-FFF2-40B4-BE49-F238E27FC236}">
                <a16:creationId xmlns:a16="http://schemas.microsoft.com/office/drawing/2014/main" id="{75A6CDD8-67E4-D68C-C63B-D089C633D4F9}"/>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spTree>
    <p:extLst>
      <p:ext uri="{BB962C8B-B14F-4D97-AF65-F5344CB8AC3E}">
        <p14:creationId xmlns:p14="http://schemas.microsoft.com/office/powerpoint/2010/main" val="323320412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34"/>
                                        </p:tgtEl>
                                        <p:attrNameLst>
                                          <p:attrName>style.visibility</p:attrName>
                                        </p:attrNameLst>
                                      </p:cBhvr>
                                      <p:to>
                                        <p:strVal val="visible"/>
                                      </p:to>
                                    </p:set>
                                    <p:anim calcmode="lin" valueType="num">
                                      <p:cBhvr additive="base">
                                        <p:cTn id="12" dur="500"/>
                                        <p:tgtEl>
                                          <p:spTgt spid="34"/>
                                        </p:tgtEl>
                                        <p:attrNameLst>
                                          <p:attrName>ppt_y</p:attrName>
                                        </p:attrNameLst>
                                      </p:cBhvr>
                                      <p:tavLst>
                                        <p:tav tm="0">
                                          <p:val>
                                            <p:strVal val="#ppt_y+#ppt_h*1.125000"/>
                                          </p:val>
                                        </p:tav>
                                        <p:tav tm="100000">
                                          <p:val>
                                            <p:strVal val="#ppt_y"/>
                                          </p:val>
                                        </p:tav>
                                      </p:tavLst>
                                    </p:anim>
                                    <p:animEffect transition="in" filter="wipe(up)">
                                      <p:cBhvr>
                                        <p:cTn id="13" dur="500"/>
                                        <p:tgtEl>
                                          <p:spTgt spid="34"/>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48"/>
                                        </p:tgtEl>
                                        <p:attrNameLst>
                                          <p:attrName>style.visibility</p:attrName>
                                        </p:attrNameLst>
                                      </p:cBhvr>
                                      <p:to>
                                        <p:strVal val="visible"/>
                                      </p:to>
                                    </p:set>
                                    <p:anim calcmode="lin" valueType="num">
                                      <p:cBhvr additive="base">
                                        <p:cTn id="17" dur="500"/>
                                        <p:tgtEl>
                                          <p:spTgt spid="48"/>
                                        </p:tgtEl>
                                        <p:attrNameLst>
                                          <p:attrName>ppt_y</p:attrName>
                                        </p:attrNameLst>
                                      </p:cBhvr>
                                      <p:tavLst>
                                        <p:tav tm="0">
                                          <p:val>
                                            <p:strVal val="#ppt_y+#ppt_h*1.125000"/>
                                          </p:val>
                                        </p:tav>
                                        <p:tav tm="100000">
                                          <p:val>
                                            <p:strVal val="#ppt_y"/>
                                          </p:val>
                                        </p:tav>
                                      </p:tavLst>
                                    </p:anim>
                                    <p:animEffect transition="in" filter="wipe(up)">
                                      <p:cBhvr>
                                        <p:cTn id="18" dur="500"/>
                                        <p:tgtEl>
                                          <p:spTgt spid="48"/>
                                        </p:tgtEl>
                                      </p:cBhvr>
                                    </p:animEffect>
                                  </p:childTnLst>
                                </p:cTn>
                              </p:par>
                            </p:childTnLst>
                          </p:cTn>
                        </p:par>
                      </p:childTnLst>
                    </p:cTn>
                  </p:par>
                  <p:par>
                    <p:cTn id="19" fill="hold">
                      <p:stCondLst>
                        <p:cond delay="indefinite"/>
                      </p:stCondLst>
                      <p:childTnLst>
                        <p:par>
                          <p:cTn id="20" fill="hold">
                            <p:stCondLst>
                              <p:cond delay="0"/>
                            </p:stCondLst>
                            <p:childTnLst>
                              <p:par>
                                <p:cTn id="21" presetID="3" presetClass="exit" presetSubtype="10" fill="hold" nodeType="clickEffect">
                                  <p:stCondLst>
                                    <p:cond delay="0"/>
                                  </p:stCondLst>
                                  <p:childTnLst>
                                    <p:animEffect transition="out" filter="blinds(horizontal)">
                                      <p:cBhvr>
                                        <p:cTn id="22" dur="500"/>
                                        <p:tgtEl>
                                          <p:spTgt spid="4"/>
                                        </p:tgtEl>
                                      </p:cBhvr>
                                    </p:animEffect>
                                    <p:set>
                                      <p:cBhvr>
                                        <p:cTn id="23" dur="1" fill="hold">
                                          <p:stCondLst>
                                            <p:cond delay="499"/>
                                          </p:stCondLst>
                                        </p:cTn>
                                        <p:tgtEl>
                                          <p:spTgt spid="4"/>
                                        </p:tgtEl>
                                        <p:attrNameLst>
                                          <p:attrName>style.visibility</p:attrName>
                                        </p:attrNameLst>
                                      </p:cBhvr>
                                      <p:to>
                                        <p:strVal val="hidden"/>
                                      </p:to>
                                    </p:set>
                                  </p:childTnLst>
                                </p:cTn>
                              </p:par>
                              <p:par>
                                <p:cTn id="24" presetID="3" presetClass="exit" presetSubtype="10" fill="hold" nodeType="withEffect">
                                  <p:stCondLst>
                                    <p:cond delay="0"/>
                                  </p:stCondLst>
                                  <p:childTnLst>
                                    <p:animEffect transition="out" filter="blinds(horizontal)">
                                      <p:cBhvr>
                                        <p:cTn id="25" dur="500"/>
                                        <p:tgtEl>
                                          <p:spTgt spid="34"/>
                                        </p:tgtEl>
                                      </p:cBhvr>
                                    </p:animEffect>
                                    <p:set>
                                      <p:cBhvr>
                                        <p:cTn id="26" dur="1" fill="hold">
                                          <p:stCondLst>
                                            <p:cond delay="499"/>
                                          </p:stCondLst>
                                        </p:cTn>
                                        <p:tgtEl>
                                          <p:spTgt spid="34"/>
                                        </p:tgtEl>
                                        <p:attrNameLst>
                                          <p:attrName>style.visibility</p:attrName>
                                        </p:attrNameLst>
                                      </p:cBhvr>
                                      <p:to>
                                        <p:strVal val="hidden"/>
                                      </p:to>
                                    </p:set>
                                  </p:childTnLst>
                                </p:cTn>
                              </p:par>
                              <p:par>
                                <p:cTn id="27" presetID="3" presetClass="exit" presetSubtype="10" fill="hold" nodeType="withEffect">
                                  <p:stCondLst>
                                    <p:cond delay="0"/>
                                  </p:stCondLst>
                                  <p:childTnLst>
                                    <p:animEffect transition="out" filter="blinds(horizontal)">
                                      <p:cBhvr>
                                        <p:cTn id="28" dur="500"/>
                                        <p:tgtEl>
                                          <p:spTgt spid="48"/>
                                        </p:tgtEl>
                                      </p:cBhvr>
                                    </p:animEffect>
                                    <p:set>
                                      <p:cBhvr>
                                        <p:cTn id="29" dur="1" fill="hold">
                                          <p:stCondLst>
                                            <p:cond delay="499"/>
                                          </p:stCondLst>
                                        </p:cTn>
                                        <p:tgtEl>
                                          <p:spTgt spid="4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04254" y="1656245"/>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1834" y="331251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15161" y="26666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84152" y="1156873"/>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8782350" y="2092089"/>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100592" y="3868333"/>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3" name="Rectangle 2">
            <a:extLst>
              <a:ext uri="{FF2B5EF4-FFF2-40B4-BE49-F238E27FC236}">
                <a16:creationId xmlns:a16="http://schemas.microsoft.com/office/drawing/2014/main" id="{8B11B816-1A0C-AA33-1745-E206E3F5244C}"/>
              </a:ext>
            </a:extLst>
          </p:cNvPr>
          <p:cNvSpPr/>
          <p:nvPr/>
        </p:nvSpPr>
        <p:spPr>
          <a:xfrm>
            <a:off x="7805854" y="1656245"/>
            <a:ext cx="3880623" cy="3373248"/>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 name="Rectangle 3">
            <a:extLst>
              <a:ext uri="{FF2B5EF4-FFF2-40B4-BE49-F238E27FC236}">
                <a16:creationId xmlns:a16="http://schemas.microsoft.com/office/drawing/2014/main" id="{11A39086-7D9D-66AA-1B90-353859218E4E}"/>
              </a:ext>
            </a:extLst>
          </p:cNvPr>
          <p:cNvSpPr/>
          <p:nvPr/>
        </p:nvSpPr>
        <p:spPr>
          <a:xfrm>
            <a:off x="8344594" y="5144146"/>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311773269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spTree>
    <p:extLst>
      <p:ext uri="{BB962C8B-B14F-4D97-AF65-F5344CB8AC3E}">
        <p14:creationId xmlns:p14="http://schemas.microsoft.com/office/powerpoint/2010/main" val="40200581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107196" y="1543101"/>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356713831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p:tgtEl>
                                          <p:spTgt spid="4"/>
                                        </p:tgtEl>
                                        <p:attrNameLst>
                                          <p:attrName>ppt_y</p:attrName>
                                        </p:attrNameLst>
                                      </p:cBhvr>
                                      <p:tavLst>
                                        <p:tav tm="0">
                                          <p:val>
                                            <p:strVal val="#ppt_y+#ppt_h*1.125000"/>
                                          </p:val>
                                        </p:tav>
                                        <p:tav tm="100000">
                                          <p:val>
                                            <p:strVal val="#ppt_y"/>
                                          </p:val>
                                        </p:tav>
                                      </p:tavLst>
                                    </p:anim>
                                    <p:animEffect transition="in" filter="wipe(up)">
                                      <p:cBhvr>
                                        <p:cTn id="8"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891448" y="23441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25322" y="1543215"/>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316295607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4"/>
                                        </p:tgtEl>
                                        <p:attrNameLst>
                                          <p:attrName>style.visibility</p:attrName>
                                        </p:attrNameLst>
                                      </p:cBhvr>
                                      <p:to>
                                        <p:strVal val="visible"/>
                                      </p:to>
                                    </p:set>
                                    <p:anim calcmode="lin" valueType="num">
                                      <p:cBhvr additive="base">
                                        <p:cTn id="7" dur="500"/>
                                        <p:tgtEl>
                                          <p:spTgt spid="34"/>
                                        </p:tgtEl>
                                        <p:attrNameLst>
                                          <p:attrName>ppt_y</p:attrName>
                                        </p:attrNameLst>
                                      </p:cBhvr>
                                      <p:tavLst>
                                        <p:tav tm="0">
                                          <p:val>
                                            <p:strVal val="#ppt_y+#ppt_h*1.125000"/>
                                          </p:val>
                                        </p:tav>
                                        <p:tav tm="100000">
                                          <p:val>
                                            <p:strVal val="#ppt_y"/>
                                          </p:val>
                                        </p:tav>
                                      </p:tavLst>
                                    </p:anim>
                                    <p:animEffect transition="in" filter="wipe(up)">
                                      <p:cBhvr>
                                        <p:cTn id="8" dur="50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891448" y="23441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891448" y="307370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1152125" y="154770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665369" y="1547696"/>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2178946" y="1547696"/>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40122808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p:tgtEl>
                                          <p:spTgt spid="45"/>
                                        </p:tgtEl>
                                        <p:attrNameLst>
                                          <p:attrName>ppt_y</p:attrName>
                                        </p:attrNameLst>
                                      </p:cBhvr>
                                      <p:tavLst>
                                        <p:tav tm="0">
                                          <p:val>
                                            <p:strVal val="#ppt_y+#ppt_h*1.125000"/>
                                          </p:val>
                                        </p:tav>
                                        <p:tav tm="100000">
                                          <p:val>
                                            <p:strVal val="#ppt_y"/>
                                          </p:val>
                                        </p:tav>
                                      </p:tavLst>
                                    </p:anim>
                                    <p:animEffect transition="in" filter="wipe(up)">
                                      <p:cBhvr>
                                        <p:cTn id="8" dur="500"/>
                                        <p:tgtEl>
                                          <p:spTgt spid="45"/>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50"/>
                                        </p:tgtEl>
                                        <p:attrNameLst>
                                          <p:attrName>style.visibility</p:attrName>
                                        </p:attrNameLst>
                                      </p:cBhvr>
                                      <p:to>
                                        <p:strVal val="visible"/>
                                      </p:to>
                                    </p:set>
                                    <p:anim calcmode="lin" valueType="num">
                                      <p:cBhvr additive="base">
                                        <p:cTn id="12" dur="500"/>
                                        <p:tgtEl>
                                          <p:spTgt spid="50"/>
                                        </p:tgtEl>
                                        <p:attrNameLst>
                                          <p:attrName>ppt_y</p:attrName>
                                        </p:attrNameLst>
                                      </p:cBhvr>
                                      <p:tavLst>
                                        <p:tav tm="0">
                                          <p:val>
                                            <p:strVal val="#ppt_y+#ppt_h*1.125000"/>
                                          </p:val>
                                        </p:tav>
                                        <p:tav tm="100000">
                                          <p:val>
                                            <p:strVal val="#ppt_y"/>
                                          </p:val>
                                        </p:tav>
                                      </p:tavLst>
                                    </p:anim>
                                    <p:animEffect transition="in" filter="wipe(up)">
                                      <p:cBhvr>
                                        <p:cTn id="13" dur="500"/>
                                        <p:tgtEl>
                                          <p:spTgt spid="50"/>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56"/>
                                        </p:tgtEl>
                                        <p:attrNameLst>
                                          <p:attrName>style.visibility</p:attrName>
                                        </p:attrNameLst>
                                      </p:cBhvr>
                                      <p:to>
                                        <p:strVal val="visible"/>
                                      </p:to>
                                    </p:set>
                                    <p:anim calcmode="lin" valueType="num">
                                      <p:cBhvr additive="base">
                                        <p:cTn id="17" dur="500"/>
                                        <p:tgtEl>
                                          <p:spTgt spid="56"/>
                                        </p:tgtEl>
                                        <p:attrNameLst>
                                          <p:attrName>ppt_y</p:attrName>
                                        </p:attrNameLst>
                                      </p:cBhvr>
                                      <p:tavLst>
                                        <p:tav tm="0">
                                          <p:val>
                                            <p:strVal val="#ppt_y+#ppt_h*1.125000"/>
                                          </p:val>
                                        </p:tav>
                                        <p:tav tm="100000">
                                          <p:val>
                                            <p:strVal val="#ppt_y"/>
                                          </p:val>
                                        </p:tav>
                                      </p:tavLst>
                                    </p:anim>
                                    <p:animEffect transition="in" filter="wipe(up)">
                                      <p:cBhvr>
                                        <p:cTn id="18"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891448" y="23441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891448" y="307370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94602" y="381969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07846" y="381968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921423" y="38196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374740225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891448" y="23441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891448" y="307370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94602" y="381969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07846" y="381968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921423" y="38196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2685837" y="1548556"/>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3199081" y="154854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3712658" y="154854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179540192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59"/>
                                        </p:tgtEl>
                                        <p:attrNameLst>
                                          <p:attrName>style.visibility</p:attrName>
                                        </p:attrNameLst>
                                      </p:cBhvr>
                                      <p:to>
                                        <p:strVal val="visible"/>
                                      </p:to>
                                    </p:set>
                                    <p:anim calcmode="lin" valueType="num">
                                      <p:cBhvr additive="base">
                                        <p:cTn id="7" dur="500"/>
                                        <p:tgtEl>
                                          <p:spTgt spid="59"/>
                                        </p:tgtEl>
                                        <p:attrNameLst>
                                          <p:attrName>ppt_y</p:attrName>
                                        </p:attrNameLst>
                                      </p:cBhvr>
                                      <p:tavLst>
                                        <p:tav tm="0">
                                          <p:val>
                                            <p:strVal val="#ppt_y+#ppt_h*1.125000"/>
                                          </p:val>
                                        </p:tav>
                                        <p:tav tm="100000">
                                          <p:val>
                                            <p:strVal val="#ppt_y"/>
                                          </p:val>
                                        </p:tav>
                                      </p:tavLst>
                                    </p:anim>
                                    <p:animEffect transition="in" filter="wipe(up)">
                                      <p:cBhvr>
                                        <p:cTn id="8" dur="500"/>
                                        <p:tgtEl>
                                          <p:spTgt spid="59"/>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62"/>
                                        </p:tgtEl>
                                        <p:attrNameLst>
                                          <p:attrName>style.visibility</p:attrName>
                                        </p:attrNameLst>
                                      </p:cBhvr>
                                      <p:to>
                                        <p:strVal val="visible"/>
                                      </p:to>
                                    </p:set>
                                    <p:anim calcmode="lin" valueType="num">
                                      <p:cBhvr additive="base">
                                        <p:cTn id="12" dur="500"/>
                                        <p:tgtEl>
                                          <p:spTgt spid="62"/>
                                        </p:tgtEl>
                                        <p:attrNameLst>
                                          <p:attrName>ppt_y</p:attrName>
                                        </p:attrNameLst>
                                      </p:cBhvr>
                                      <p:tavLst>
                                        <p:tav tm="0">
                                          <p:val>
                                            <p:strVal val="#ppt_y+#ppt_h*1.125000"/>
                                          </p:val>
                                        </p:tav>
                                        <p:tav tm="100000">
                                          <p:val>
                                            <p:strVal val="#ppt_y"/>
                                          </p:val>
                                        </p:tav>
                                      </p:tavLst>
                                    </p:anim>
                                    <p:animEffect transition="in" filter="wipe(up)">
                                      <p:cBhvr>
                                        <p:cTn id="13" dur="500"/>
                                        <p:tgtEl>
                                          <p:spTgt spid="62"/>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65"/>
                                        </p:tgtEl>
                                        <p:attrNameLst>
                                          <p:attrName>style.visibility</p:attrName>
                                        </p:attrNameLst>
                                      </p:cBhvr>
                                      <p:to>
                                        <p:strVal val="visible"/>
                                      </p:to>
                                    </p:set>
                                    <p:anim calcmode="lin" valueType="num">
                                      <p:cBhvr additive="base">
                                        <p:cTn id="17" dur="500"/>
                                        <p:tgtEl>
                                          <p:spTgt spid="65"/>
                                        </p:tgtEl>
                                        <p:attrNameLst>
                                          <p:attrName>ppt_y</p:attrName>
                                        </p:attrNameLst>
                                      </p:cBhvr>
                                      <p:tavLst>
                                        <p:tav tm="0">
                                          <p:val>
                                            <p:strVal val="#ppt_y+#ppt_h*1.125000"/>
                                          </p:val>
                                        </p:tav>
                                        <p:tav tm="100000">
                                          <p:val>
                                            <p:strVal val="#ppt_y"/>
                                          </p:val>
                                        </p:tav>
                                      </p:tavLst>
                                    </p:anim>
                                    <p:animEffect transition="in" filter="wipe(up)">
                                      <p:cBhvr>
                                        <p:cTn id="18"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891448" y="23441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891448" y="307370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94602" y="381969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07846" y="381968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921423" y="38196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219638" y="1548556"/>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732882" y="1548544"/>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5246459" y="154854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40844299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additive="base">
                                        <p:cTn id="7" dur="500"/>
                                        <p:tgtEl>
                                          <p:spTgt spid="68"/>
                                        </p:tgtEl>
                                        <p:attrNameLst>
                                          <p:attrName>ppt_y</p:attrName>
                                        </p:attrNameLst>
                                      </p:cBhvr>
                                      <p:tavLst>
                                        <p:tav tm="0">
                                          <p:val>
                                            <p:strVal val="#ppt_y+#ppt_h*1.125000"/>
                                          </p:val>
                                        </p:tav>
                                        <p:tav tm="100000">
                                          <p:val>
                                            <p:strVal val="#ppt_y"/>
                                          </p:val>
                                        </p:tav>
                                      </p:tavLst>
                                    </p:anim>
                                    <p:animEffect transition="in" filter="wipe(up)">
                                      <p:cBhvr>
                                        <p:cTn id="8" dur="500"/>
                                        <p:tgtEl>
                                          <p:spTgt spid="68"/>
                                        </p:tgtEl>
                                      </p:cBhvr>
                                    </p:animEffect>
                                  </p:childTnLst>
                                </p:cTn>
                              </p:par>
                            </p:childTnLst>
                          </p:cTn>
                        </p:par>
                        <p:par>
                          <p:cTn id="9" fill="hold">
                            <p:stCondLst>
                              <p:cond delay="500"/>
                            </p:stCondLst>
                            <p:childTnLst>
                              <p:par>
                                <p:cTn id="10" presetID="12" presetClass="entr" presetSubtype="4" fill="hold" nodeType="afterEffect">
                                  <p:stCondLst>
                                    <p:cond delay="0"/>
                                  </p:stCondLst>
                                  <p:childTnLst>
                                    <p:set>
                                      <p:cBhvr>
                                        <p:cTn id="11" dur="1" fill="hold">
                                          <p:stCondLst>
                                            <p:cond delay="0"/>
                                          </p:stCondLst>
                                        </p:cTn>
                                        <p:tgtEl>
                                          <p:spTgt spid="71"/>
                                        </p:tgtEl>
                                        <p:attrNameLst>
                                          <p:attrName>style.visibility</p:attrName>
                                        </p:attrNameLst>
                                      </p:cBhvr>
                                      <p:to>
                                        <p:strVal val="visible"/>
                                      </p:to>
                                    </p:set>
                                    <p:anim calcmode="lin" valueType="num">
                                      <p:cBhvr additive="base">
                                        <p:cTn id="12" dur="500"/>
                                        <p:tgtEl>
                                          <p:spTgt spid="71"/>
                                        </p:tgtEl>
                                        <p:attrNameLst>
                                          <p:attrName>ppt_y</p:attrName>
                                        </p:attrNameLst>
                                      </p:cBhvr>
                                      <p:tavLst>
                                        <p:tav tm="0">
                                          <p:val>
                                            <p:strVal val="#ppt_y+#ppt_h*1.125000"/>
                                          </p:val>
                                        </p:tav>
                                        <p:tav tm="100000">
                                          <p:val>
                                            <p:strVal val="#ppt_y"/>
                                          </p:val>
                                        </p:tav>
                                      </p:tavLst>
                                    </p:anim>
                                    <p:animEffect transition="in" filter="wipe(up)">
                                      <p:cBhvr>
                                        <p:cTn id="13" dur="500"/>
                                        <p:tgtEl>
                                          <p:spTgt spid="71"/>
                                        </p:tgtEl>
                                      </p:cBhvr>
                                    </p:animEffect>
                                  </p:childTnLst>
                                </p:cTn>
                              </p:par>
                            </p:childTnLst>
                          </p:cTn>
                        </p:par>
                        <p:par>
                          <p:cTn id="14" fill="hold">
                            <p:stCondLst>
                              <p:cond delay="1000"/>
                            </p:stCondLst>
                            <p:childTnLst>
                              <p:par>
                                <p:cTn id="15" presetID="12" presetClass="entr" presetSubtype="4" fill="hold" nodeType="afterEffect">
                                  <p:stCondLst>
                                    <p:cond delay="0"/>
                                  </p:stCondLst>
                                  <p:childTnLst>
                                    <p:set>
                                      <p:cBhvr>
                                        <p:cTn id="16" dur="1" fill="hold">
                                          <p:stCondLst>
                                            <p:cond delay="0"/>
                                          </p:stCondLst>
                                        </p:cTn>
                                        <p:tgtEl>
                                          <p:spTgt spid="74"/>
                                        </p:tgtEl>
                                        <p:attrNameLst>
                                          <p:attrName>style.visibility</p:attrName>
                                        </p:attrNameLst>
                                      </p:cBhvr>
                                      <p:to>
                                        <p:strVal val="visible"/>
                                      </p:to>
                                    </p:set>
                                    <p:anim calcmode="lin" valueType="num">
                                      <p:cBhvr additive="base">
                                        <p:cTn id="17" dur="500"/>
                                        <p:tgtEl>
                                          <p:spTgt spid="74"/>
                                        </p:tgtEl>
                                        <p:attrNameLst>
                                          <p:attrName>ppt_y</p:attrName>
                                        </p:attrNameLst>
                                      </p:cBhvr>
                                      <p:tavLst>
                                        <p:tav tm="0">
                                          <p:val>
                                            <p:strVal val="#ppt_y+#ppt_h*1.125000"/>
                                          </p:val>
                                        </p:tav>
                                        <p:tav tm="100000">
                                          <p:val>
                                            <p:strVal val="#ppt_y"/>
                                          </p:val>
                                        </p:tav>
                                      </p:tavLst>
                                    </p:anim>
                                    <p:animEffect transition="in" filter="wipe(up)">
                                      <p:cBhvr>
                                        <p:cTn id="18" dur="500"/>
                                        <p:tgtEl>
                                          <p:spTgt spid="7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891448" y="234415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891448" y="307370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94602" y="381969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07846" y="381968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921423" y="38196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1417888" y="307370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1931132" y="307369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2444709" y="3073695"/>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91171323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34" name="Group 33">
            <a:extLst>
              <a:ext uri="{FF2B5EF4-FFF2-40B4-BE49-F238E27FC236}">
                <a16:creationId xmlns:a16="http://schemas.microsoft.com/office/drawing/2014/main" id="{672C2EF8-D677-E4E1-9C7E-2A02FF28362F}"/>
              </a:ext>
            </a:extLst>
          </p:cNvPr>
          <p:cNvGrpSpPr/>
          <p:nvPr/>
        </p:nvGrpSpPr>
        <p:grpSpPr>
          <a:xfrm>
            <a:off x="891448" y="307370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94602" y="381969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07846" y="381968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921423" y="38196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1417888" y="307370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1931132" y="307369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2444709" y="3073695"/>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B7AED83D-7974-5681-A465-A46571A24DAC}"/>
              </a:ext>
            </a:extLst>
          </p:cNvPr>
          <p:cNvGrpSpPr/>
          <p:nvPr/>
        </p:nvGrpSpPr>
        <p:grpSpPr>
          <a:xfrm>
            <a:off x="6633764" y="34290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EB4CE6D3-960D-78D8-8652-80C5BB7D050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A9699A4E-699E-BDE4-B18F-A75248E51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426692560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5" name="Group 44">
            <a:extLst>
              <a:ext uri="{FF2B5EF4-FFF2-40B4-BE49-F238E27FC236}">
                <a16:creationId xmlns:a16="http://schemas.microsoft.com/office/drawing/2014/main" id="{1443C5A4-3ACE-F4FF-12C6-804B90A78B26}"/>
              </a:ext>
            </a:extLst>
          </p:cNvPr>
          <p:cNvGrpSpPr/>
          <p:nvPr/>
        </p:nvGrpSpPr>
        <p:grpSpPr>
          <a:xfrm>
            <a:off x="894602" y="381969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07846" y="381968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921423" y="38196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1417888" y="307370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1931132" y="307369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2444709" y="3073695"/>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B7AED83D-7974-5681-A465-A46571A24DAC}"/>
              </a:ext>
            </a:extLst>
          </p:cNvPr>
          <p:cNvGrpSpPr/>
          <p:nvPr/>
        </p:nvGrpSpPr>
        <p:grpSpPr>
          <a:xfrm>
            <a:off x="6633764" y="34290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EB4CE6D3-960D-78D8-8652-80C5BB7D050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A9699A4E-699E-BDE4-B18F-A75248E51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9F2FB110-F425-355F-634B-4FCC3E854D95}"/>
              </a:ext>
            </a:extLst>
          </p:cNvPr>
          <p:cNvGrpSpPr/>
          <p:nvPr/>
        </p:nvGrpSpPr>
        <p:grpSpPr>
          <a:xfrm>
            <a:off x="7133456" y="342995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698FD4E-3109-B565-77AC-FAB26702526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47155A9B-C53D-699F-97A7-8F7223A4AC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185225134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04254" y="1656245"/>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1834" y="331251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15161" y="26666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84152" y="1156873"/>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8782350" y="2092089"/>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861131" y="5585621"/>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10457307" y="2504387"/>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19036186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5" name="Group 44">
            <a:extLst>
              <a:ext uri="{FF2B5EF4-FFF2-40B4-BE49-F238E27FC236}">
                <a16:creationId xmlns:a16="http://schemas.microsoft.com/office/drawing/2014/main" id="{1443C5A4-3ACE-F4FF-12C6-804B90A78B26}"/>
              </a:ext>
            </a:extLst>
          </p:cNvPr>
          <p:cNvGrpSpPr/>
          <p:nvPr/>
        </p:nvGrpSpPr>
        <p:grpSpPr>
          <a:xfrm>
            <a:off x="894602" y="381969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07846" y="381968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921423" y="38196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1931132" y="307369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2444709" y="3073695"/>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B7AED83D-7974-5681-A465-A46571A24DAC}"/>
              </a:ext>
            </a:extLst>
          </p:cNvPr>
          <p:cNvGrpSpPr/>
          <p:nvPr/>
        </p:nvGrpSpPr>
        <p:grpSpPr>
          <a:xfrm>
            <a:off x="6633764" y="34290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EB4CE6D3-960D-78D8-8652-80C5BB7D050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A9699A4E-699E-BDE4-B18F-A75248E51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9F2FB110-F425-355F-634B-4FCC3E854D95}"/>
              </a:ext>
            </a:extLst>
          </p:cNvPr>
          <p:cNvGrpSpPr/>
          <p:nvPr/>
        </p:nvGrpSpPr>
        <p:grpSpPr>
          <a:xfrm>
            <a:off x="7133456" y="342995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698FD4E-3109-B565-77AC-FAB26702526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47155A9B-C53D-699F-97A7-8F7223A4AC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CD6EC9D8-920F-52BF-1BC1-252EB416C153}"/>
              </a:ext>
            </a:extLst>
          </p:cNvPr>
          <p:cNvGrpSpPr/>
          <p:nvPr/>
        </p:nvGrpSpPr>
        <p:grpSpPr>
          <a:xfrm>
            <a:off x="7659896" y="34299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26056288-FFEF-C147-EFBB-18E167C51BA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62D1E975-F876-760E-E131-23421C301D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311674197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5" name="Group 44">
            <a:extLst>
              <a:ext uri="{FF2B5EF4-FFF2-40B4-BE49-F238E27FC236}">
                <a16:creationId xmlns:a16="http://schemas.microsoft.com/office/drawing/2014/main" id="{1443C5A4-3ACE-F4FF-12C6-804B90A78B26}"/>
              </a:ext>
            </a:extLst>
          </p:cNvPr>
          <p:cNvGrpSpPr/>
          <p:nvPr/>
        </p:nvGrpSpPr>
        <p:grpSpPr>
          <a:xfrm>
            <a:off x="894602" y="381969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07846" y="381968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921423" y="38196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2444709" y="3073695"/>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B7AED83D-7974-5681-A465-A46571A24DAC}"/>
              </a:ext>
            </a:extLst>
          </p:cNvPr>
          <p:cNvGrpSpPr/>
          <p:nvPr/>
        </p:nvGrpSpPr>
        <p:grpSpPr>
          <a:xfrm>
            <a:off x="6633764" y="34290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EB4CE6D3-960D-78D8-8652-80C5BB7D050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A9699A4E-699E-BDE4-B18F-A75248E51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9F2FB110-F425-355F-634B-4FCC3E854D95}"/>
              </a:ext>
            </a:extLst>
          </p:cNvPr>
          <p:cNvGrpSpPr/>
          <p:nvPr/>
        </p:nvGrpSpPr>
        <p:grpSpPr>
          <a:xfrm>
            <a:off x="7133456" y="342995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698FD4E-3109-B565-77AC-FAB26702526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47155A9B-C53D-699F-97A7-8F7223A4AC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CD6EC9D8-920F-52BF-1BC1-252EB416C153}"/>
              </a:ext>
            </a:extLst>
          </p:cNvPr>
          <p:cNvGrpSpPr/>
          <p:nvPr/>
        </p:nvGrpSpPr>
        <p:grpSpPr>
          <a:xfrm>
            <a:off x="7659896" y="34299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26056288-FFEF-C147-EFBB-18E167C51BA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62D1E975-F876-760E-E131-23421C301D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E091E429-B692-F5F0-5684-1AD9F111DC98}"/>
              </a:ext>
            </a:extLst>
          </p:cNvPr>
          <p:cNvGrpSpPr/>
          <p:nvPr/>
        </p:nvGrpSpPr>
        <p:grpSpPr>
          <a:xfrm>
            <a:off x="8173140" y="342994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466C5526-E7C8-923B-87CB-46748841485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1E66C7ED-D4A5-514C-12F5-6988EBC9E8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82773957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5" name="Group 44">
            <a:extLst>
              <a:ext uri="{FF2B5EF4-FFF2-40B4-BE49-F238E27FC236}">
                <a16:creationId xmlns:a16="http://schemas.microsoft.com/office/drawing/2014/main" id="{1443C5A4-3ACE-F4FF-12C6-804B90A78B26}"/>
              </a:ext>
            </a:extLst>
          </p:cNvPr>
          <p:cNvGrpSpPr/>
          <p:nvPr/>
        </p:nvGrpSpPr>
        <p:grpSpPr>
          <a:xfrm>
            <a:off x="894602" y="381969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07846" y="381968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921423" y="38196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7" name="Group 76">
            <a:extLst>
              <a:ext uri="{FF2B5EF4-FFF2-40B4-BE49-F238E27FC236}">
                <a16:creationId xmlns:a16="http://schemas.microsoft.com/office/drawing/2014/main" id="{B7AED83D-7974-5681-A465-A46571A24DAC}"/>
              </a:ext>
            </a:extLst>
          </p:cNvPr>
          <p:cNvGrpSpPr/>
          <p:nvPr/>
        </p:nvGrpSpPr>
        <p:grpSpPr>
          <a:xfrm>
            <a:off x="6633764" y="34290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EB4CE6D3-960D-78D8-8652-80C5BB7D050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A9699A4E-699E-BDE4-B18F-A75248E51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9F2FB110-F425-355F-634B-4FCC3E854D95}"/>
              </a:ext>
            </a:extLst>
          </p:cNvPr>
          <p:cNvGrpSpPr/>
          <p:nvPr/>
        </p:nvGrpSpPr>
        <p:grpSpPr>
          <a:xfrm>
            <a:off x="7133456" y="342995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698FD4E-3109-B565-77AC-FAB26702526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47155A9B-C53D-699F-97A7-8F7223A4AC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CD6EC9D8-920F-52BF-1BC1-252EB416C153}"/>
              </a:ext>
            </a:extLst>
          </p:cNvPr>
          <p:cNvGrpSpPr/>
          <p:nvPr/>
        </p:nvGrpSpPr>
        <p:grpSpPr>
          <a:xfrm>
            <a:off x="7659896" y="34299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26056288-FFEF-C147-EFBB-18E167C51BA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62D1E975-F876-760E-E131-23421C301D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E091E429-B692-F5F0-5684-1AD9F111DC98}"/>
              </a:ext>
            </a:extLst>
          </p:cNvPr>
          <p:cNvGrpSpPr/>
          <p:nvPr/>
        </p:nvGrpSpPr>
        <p:grpSpPr>
          <a:xfrm>
            <a:off x="8173140" y="342994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466C5526-E7C8-923B-87CB-46748841485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1E66C7ED-D4A5-514C-12F5-6988EBC9E8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F08583DA-D698-8AC1-04DA-9E20F19C841C}"/>
              </a:ext>
            </a:extLst>
          </p:cNvPr>
          <p:cNvGrpSpPr/>
          <p:nvPr/>
        </p:nvGrpSpPr>
        <p:grpSpPr>
          <a:xfrm>
            <a:off x="8686717" y="342994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A69D7625-611F-3C64-DCCD-72F4F99C0F1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ECF707E3-DE97-B1B8-61C3-4F74C002A5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13389449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50" name="Group 49">
            <a:extLst>
              <a:ext uri="{FF2B5EF4-FFF2-40B4-BE49-F238E27FC236}">
                <a16:creationId xmlns:a16="http://schemas.microsoft.com/office/drawing/2014/main" id="{50A75EA6-07AD-4203-C957-1101840E5B39}"/>
              </a:ext>
            </a:extLst>
          </p:cNvPr>
          <p:cNvGrpSpPr/>
          <p:nvPr/>
        </p:nvGrpSpPr>
        <p:grpSpPr>
          <a:xfrm>
            <a:off x="1407846" y="381968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921423" y="38196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7" name="Group 76">
            <a:extLst>
              <a:ext uri="{FF2B5EF4-FFF2-40B4-BE49-F238E27FC236}">
                <a16:creationId xmlns:a16="http://schemas.microsoft.com/office/drawing/2014/main" id="{B7AED83D-7974-5681-A465-A46571A24DAC}"/>
              </a:ext>
            </a:extLst>
          </p:cNvPr>
          <p:cNvGrpSpPr/>
          <p:nvPr/>
        </p:nvGrpSpPr>
        <p:grpSpPr>
          <a:xfrm>
            <a:off x="6633764" y="34290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EB4CE6D3-960D-78D8-8652-80C5BB7D050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A9699A4E-699E-BDE4-B18F-A75248E51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9F2FB110-F425-355F-634B-4FCC3E854D95}"/>
              </a:ext>
            </a:extLst>
          </p:cNvPr>
          <p:cNvGrpSpPr/>
          <p:nvPr/>
        </p:nvGrpSpPr>
        <p:grpSpPr>
          <a:xfrm>
            <a:off x="7133456" y="342995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698FD4E-3109-B565-77AC-FAB26702526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47155A9B-C53D-699F-97A7-8F7223A4AC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CD6EC9D8-920F-52BF-1BC1-252EB416C153}"/>
              </a:ext>
            </a:extLst>
          </p:cNvPr>
          <p:cNvGrpSpPr/>
          <p:nvPr/>
        </p:nvGrpSpPr>
        <p:grpSpPr>
          <a:xfrm>
            <a:off x="7659896" y="34299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26056288-FFEF-C147-EFBB-18E167C51BA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62D1E975-F876-760E-E131-23421C301D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E091E429-B692-F5F0-5684-1AD9F111DC98}"/>
              </a:ext>
            </a:extLst>
          </p:cNvPr>
          <p:cNvGrpSpPr/>
          <p:nvPr/>
        </p:nvGrpSpPr>
        <p:grpSpPr>
          <a:xfrm>
            <a:off x="8173140" y="342994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466C5526-E7C8-923B-87CB-46748841485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1E66C7ED-D4A5-514C-12F5-6988EBC9E8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F08583DA-D698-8AC1-04DA-9E20F19C841C}"/>
              </a:ext>
            </a:extLst>
          </p:cNvPr>
          <p:cNvGrpSpPr/>
          <p:nvPr/>
        </p:nvGrpSpPr>
        <p:grpSpPr>
          <a:xfrm>
            <a:off x="8686717" y="342994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A69D7625-611F-3C64-DCCD-72F4F99C0F1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ECF707E3-DE97-B1B8-61C3-4F74C002A5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4" name="Group 73">
            <a:extLst>
              <a:ext uri="{FF2B5EF4-FFF2-40B4-BE49-F238E27FC236}">
                <a16:creationId xmlns:a16="http://schemas.microsoft.com/office/drawing/2014/main" id="{E850FE1A-4EB6-A760-2251-47FD1E7C46EA}"/>
              </a:ext>
            </a:extLst>
          </p:cNvPr>
          <p:cNvGrpSpPr/>
          <p:nvPr/>
        </p:nvGrpSpPr>
        <p:grpSpPr>
          <a:xfrm>
            <a:off x="9203446" y="3429012"/>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5FB8F67D-0698-3444-1885-03C6B42F173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00F91496-0376-74AD-B9DA-9964A373320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120066501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56" name="Group 55">
            <a:extLst>
              <a:ext uri="{FF2B5EF4-FFF2-40B4-BE49-F238E27FC236}">
                <a16:creationId xmlns:a16="http://schemas.microsoft.com/office/drawing/2014/main" id="{4133E77A-FB2D-33A5-B0A2-98171CF0E618}"/>
              </a:ext>
            </a:extLst>
          </p:cNvPr>
          <p:cNvGrpSpPr/>
          <p:nvPr/>
        </p:nvGrpSpPr>
        <p:grpSpPr>
          <a:xfrm>
            <a:off x="1921423" y="38196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7" name="Group 76">
            <a:extLst>
              <a:ext uri="{FF2B5EF4-FFF2-40B4-BE49-F238E27FC236}">
                <a16:creationId xmlns:a16="http://schemas.microsoft.com/office/drawing/2014/main" id="{B7AED83D-7974-5681-A465-A46571A24DAC}"/>
              </a:ext>
            </a:extLst>
          </p:cNvPr>
          <p:cNvGrpSpPr/>
          <p:nvPr/>
        </p:nvGrpSpPr>
        <p:grpSpPr>
          <a:xfrm>
            <a:off x="6633764" y="34290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EB4CE6D3-960D-78D8-8652-80C5BB7D050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A9699A4E-699E-BDE4-B18F-A75248E51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9F2FB110-F425-355F-634B-4FCC3E854D95}"/>
              </a:ext>
            </a:extLst>
          </p:cNvPr>
          <p:cNvGrpSpPr/>
          <p:nvPr/>
        </p:nvGrpSpPr>
        <p:grpSpPr>
          <a:xfrm>
            <a:off x="7133456" y="342995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698FD4E-3109-B565-77AC-FAB26702526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47155A9B-C53D-699F-97A7-8F7223A4AC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CD6EC9D8-920F-52BF-1BC1-252EB416C153}"/>
              </a:ext>
            </a:extLst>
          </p:cNvPr>
          <p:cNvGrpSpPr/>
          <p:nvPr/>
        </p:nvGrpSpPr>
        <p:grpSpPr>
          <a:xfrm>
            <a:off x="7659896" y="34299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26056288-FFEF-C147-EFBB-18E167C51BA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62D1E975-F876-760E-E131-23421C301D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E091E429-B692-F5F0-5684-1AD9F111DC98}"/>
              </a:ext>
            </a:extLst>
          </p:cNvPr>
          <p:cNvGrpSpPr/>
          <p:nvPr/>
        </p:nvGrpSpPr>
        <p:grpSpPr>
          <a:xfrm>
            <a:off x="8173140" y="342994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466C5526-E7C8-923B-87CB-46748841485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1E66C7ED-D4A5-514C-12F5-6988EBC9E85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F08583DA-D698-8AC1-04DA-9E20F19C841C}"/>
              </a:ext>
            </a:extLst>
          </p:cNvPr>
          <p:cNvGrpSpPr/>
          <p:nvPr/>
        </p:nvGrpSpPr>
        <p:grpSpPr>
          <a:xfrm>
            <a:off x="8686717" y="342994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A69D7625-611F-3C64-DCCD-72F4F99C0F1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ECF707E3-DE97-B1B8-61C3-4F74C002A59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4" name="Group 73">
            <a:extLst>
              <a:ext uri="{FF2B5EF4-FFF2-40B4-BE49-F238E27FC236}">
                <a16:creationId xmlns:a16="http://schemas.microsoft.com/office/drawing/2014/main" id="{E850FE1A-4EB6-A760-2251-47FD1E7C46EA}"/>
              </a:ext>
            </a:extLst>
          </p:cNvPr>
          <p:cNvGrpSpPr/>
          <p:nvPr/>
        </p:nvGrpSpPr>
        <p:grpSpPr>
          <a:xfrm>
            <a:off x="9203446" y="3429012"/>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5FB8F67D-0698-3444-1885-03C6B42F173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00F91496-0376-74AD-B9DA-9964A373320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F3A8F49B-D514-99FD-A785-AC8FD9B0A018}"/>
              </a:ext>
            </a:extLst>
          </p:cNvPr>
          <p:cNvGrpSpPr/>
          <p:nvPr/>
        </p:nvGrpSpPr>
        <p:grpSpPr>
          <a:xfrm>
            <a:off x="9716690" y="3429000"/>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60F0EF2E-CC74-A175-B0D4-61FA40251AA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DB8985D3-A7B4-BB0F-B8A7-73485484CFA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132939307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633764" y="342900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7133456" y="34299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203446" y="3429012"/>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9716690" y="3429000"/>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230267" y="3429000"/>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659896" y="342995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8173140" y="342994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686717" y="3429942"/>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48834042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213571" y="341401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713263" y="341496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589502"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10274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16323" y="3399482"/>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239703" y="341496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752947" y="341495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072773"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300632665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272946" y="341401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772638" y="341496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328251"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314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545073" y="3399482"/>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524710" y="341496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8037954" y="341495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1152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426970309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142320" y="341401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820138" y="341496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465335" y="341496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8192331" y="341495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36890558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142320" y="341401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273873" y="552759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465335" y="341496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8192331" y="341495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61072343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04254" y="1656245"/>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1834" y="331251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15161" y="26666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84152" y="1156873"/>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8782350" y="2092089"/>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861131" y="5585621"/>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9514163" y="4171686"/>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763269501"/>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783167" y="552759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273873" y="552759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465335" y="341496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8192331" y="341495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73735958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725480" y="341495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216186" y="341495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465335" y="341496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8192331" y="341495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98937735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725480" y="341495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216186" y="341495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474960" y="559180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8192331" y="341495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15579857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725480" y="341495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216186" y="341495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474960" y="559180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8001858" y="559481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96255419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725480" y="341495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216186" y="341495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458148" y="341194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5046" y="341495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76923832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725480" y="341495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697736" y="56507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458148" y="341194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5046" y="341495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4643120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6725480" y="341495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697736" y="56507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201200" y="5653868"/>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5046" y="341495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91826287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705683" y="565070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697736" y="56507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201200" y="5653868"/>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5046" y="341495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8062619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705683" y="565070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697736" y="56507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201200" y="5653868"/>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8209147" y="5650707"/>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67660268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482626" y="339949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8982771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04254" y="1656245"/>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1834" y="331251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15161" y="26666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84152" y="1156873"/>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10194061" y="3809377"/>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861131" y="5585621"/>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9514163" y="4171686"/>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Tree>
    <p:extLst>
      <p:ext uri="{BB962C8B-B14F-4D97-AF65-F5344CB8AC3E}">
        <p14:creationId xmlns:p14="http://schemas.microsoft.com/office/powerpoint/2010/main" val="1929091490"/>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930382" y="55275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882772" y="340042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10638216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930382" y="55275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457906" y="5527597"/>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29377025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882773" y="3399172"/>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8996" y="33994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410297" y="3399171"/>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83560541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882773" y="3399172"/>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2698" y="56180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64854" y="339917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410297" y="3399171"/>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41794434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882773" y="3399172"/>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072698" y="5618082"/>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580721" y="561808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410297" y="3399171"/>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02303843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882773" y="3399172"/>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120138" y="339917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28161" y="3399170"/>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410297" y="3399171"/>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81342811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0120138" y="339917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28161" y="3399170"/>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410297" y="3399171"/>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46815DAF-CDB0-4A90-307E-7A10FD3BDE5C}"/>
              </a:ext>
            </a:extLst>
          </p:cNvPr>
          <p:cNvGrpSpPr/>
          <p:nvPr/>
        </p:nvGrpSpPr>
        <p:grpSpPr>
          <a:xfrm>
            <a:off x="9037462" y="5419876"/>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A5134026-506D-CD45-689B-9B0C3CAC9F2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D0D5A0C9-360F-B0AF-AEA3-5F7E388B5CA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266199677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28161" y="3399170"/>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410297" y="3399171"/>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A9AA0AC5-32BB-E2B9-79F6-E4A3A40994DA}"/>
              </a:ext>
            </a:extLst>
          </p:cNvPr>
          <p:cNvGrpSpPr/>
          <p:nvPr/>
        </p:nvGrpSpPr>
        <p:grpSpPr>
          <a:xfrm>
            <a:off x="9037462" y="5419876"/>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A6DC50B3-A18C-D39A-1324-861928CCC13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050A7F89-6E1A-C14B-9067-7A4CE1C1AF7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80" name="Group 79">
            <a:extLst>
              <a:ext uri="{FF2B5EF4-FFF2-40B4-BE49-F238E27FC236}">
                <a16:creationId xmlns:a16="http://schemas.microsoft.com/office/drawing/2014/main" id="{6D38AB11-7A3E-BADC-0762-A60734FF9B3D}"/>
              </a:ext>
            </a:extLst>
          </p:cNvPr>
          <p:cNvGrpSpPr/>
          <p:nvPr/>
        </p:nvGrpSpPr>
        <p:grpSpPr>
          <a:xfrm>
            <a:off x="9540569" y="5419875"/>
            <a:ext cx="621090" cy="461665"/>
            <a:chOff x="2975262" y="3349854"/>
            <a:chExt cx="621090" cy="461665"/>
          </a:xfrm>
        </p:grpSpPr>
        <p:pic>
          <p:nvPicPr>
            <p:cNvPr id="81" name="Picture 80" descr="Shape, rectangle&#10;&#10;Description automatically generated">
              <a:extLst>
                <a:ext uri="{FF2B5EF4-FFF2-40B4-BE49-F238E27FC236}">
                  <a16:creationId xmlns:a16="http://schemas.microsoft.com/office/drawing/2014/main" id="{F5D06C55-9395-792F-9210-C9E0BA70186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2" name="TextBox 81">
              <a:extLst>
                <a:ext uri="{FF2B5EF4-FFF2-40B4-BE49-F238E27FC236}">
                  <a16:creationId xmlns:a16="http://schemas.microsoft.com/office/drawing/2014/main" id="{142BEFCE-8EDE-071C-2239-0B5FBD2011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132522519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628161" y="3399170"/>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89" name="Group 88">
            <a:extLst>
              <a:ext uri="{FF2B5EF4-FFF2-40B4-BE49-F238E27FC236}">
                <a16:creationId xmlns:a16="http://schemas.microsoft.com/office/drawing/2014/main" id="{590F71A2-EC4E-7110-8F54-577BE779293A}"/>
              </a:ext>
            </a:extLst>
          </p:cNvPr>
          <p:cNvGrpSpPr/>
          <p:nvPr/>
        </p:nvGrpSpPr>
        <p:grpSpPr>
          <a:xfrm>
            <a:off x="9037462" y="5419876"/>
            <a:ext cx="621090" cy="461665"/>
            <a:chOff x="2975262" y="3349854"/>
            <a:chExt cx="621090" cy="461665"/>
          </a:xfrm>
        </p:grpSpPr>
        <p:pic>
          <p:nvPicPr>
            <p:cNvPr id="90" name="Picture 89" descr="Shape, rectangle&#10;&#10;Description automatically generated">
              <a:extLst>
                <a:ext uri="{FF2B5EF4-FFF2-40B4-BE49-F238E27FC236}">
                  <a16:creationId xmlns:a16="http://schemas.microsoft.com/office/drawing/2014/main" id="{B625AB01-7CC5-49FF-3E87-33EDC9711D8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1" name="TextBox 90">
              <a:extLst>
                <a:ext uri="{FF2B5EF4-FFF2-40B4-BE49-F238E27FC236}">
                  <a16:creationId xmlns:a16="http://schemas.microsoft.com/office/drawing/2014/main" id="{1BFF1ECB-6242-4D98-2B2D-82F5CB9DF3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92" name="Group 91">
            <a:extLst>
              <a:ext uri="{FF2B5EF4-FFF2-40B4-BE49-F238E27FC236}">
                <a16:creationId xmlns:a16="http://schemas.microsoft.com/office/drawing/2014/main" id="{74F36B66-5B0F-842B-5B17-71F9AF8C5E6E}"/>
              </a:ext>
            </a:extLst>
          </p:cNvPr>
          <p:cNvGrpSpPr/>
          <p:nvPr/>
        </p:nvGrpSpPr>
        <p:grpSpPr>
          <a:xfrm>
            <a:off x="9540569" y="5419875"/>
            <a:ext cx="621090" cy="461665"/>
            <a:chOff x="2975262" y="3349854"/>
            <a:chExt cx="621090" cy="461665"/>
          </a:xfrm>
        </p:grpSpPr>
        <p:pic>
          <p:nvPicPr>
            <p:cNvPr id="93" name="Picture 92" descr="Shape, rectangle&#10;&#10;Description automatically generated">
              <a:extLst>
                <a:ext uri="{FF2B5EF4-FFF2-40B4-BE49-F238E27FC236}">
                  <a16:creationId xmlns:a16="http://schemas.microsoft.com/office/drawing/2014/main" id="{6D68D18A-EA3E-448A-E650-A1774A32F2D5}"/>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4" name="TextBox 93">
              <a:extLst>
                <a:ext uri="{FF2B5EF4-FFF2-40B4-BE49-F238E27FC236}">
                  <a16:creationId xmlns:a16="http://schemas.microsoft.com/office/drawing/2014/main" id="{250B0193-221D-703D-1CBA-F09468D3D22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98" name="Group 97">
            <a:extLst>
              <a:ext uri="{FF2B5EF4-FFF2-40B4-BE49-F238E27FC236}">
                <a16:creationId xmlns:a16="http://schemas.microsoft.com/office/drawing/2014/main" id="{8ADD8451-B8C7-FECD-3AF4-F08A0DC84C8C}"/>
              </a:ext>
            </a:extLst>
          </p:cNvPr>
          <p:cNvGrpSpPr/>
          <p:nvPr/>
        </p:nvGrpSpPr>
        <p:grpSpPr>
          <a:xfrm>
            <a:off x="10041797" y="5419874"/>
            <a:ext cx="621090" cy="461665"/>
            <a:chOff x="2975262" y="3349854"/>
            <a:chExt cx="621090" cy="461665"/>
          </a:xfrm>
        </p:grpSpPr>
        <p:pic>
          <p:nvPicPr>
            <p:cNvPr id="99" name="Picture 98" descr="Shape, rectangle&#10;&#10;Description automatically generated">
              <a:extLst>
                <a:ext uri="{FF2B5EF4-FFF2-40B4-BE49-F238E27FC236}">
                  <a16:creationId xmlns:a16="http://schemas.microsoft.com/office/drawing/2014/main" id="{33526933-F66F-5B88-44A4-6672936EBC3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0" name="TextBox 99">
              <a:extLst>
                <a:ext uri="{FF2B5EF4-FFF2-40B4-BE49-F238E27FC236}">
                  <a16:creationId xmlns:a16="http://schemas.microsoft.com/office/drawing/2014/main" id="{3A6819DC-1E2D-6FD3-5C83-B586E955077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341247391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037462" y="5419876"/>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9540569" y="5419875"/>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556120" y="5419874"/>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10041797" y="541987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92263874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04254" y="1656245"/>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1834" y="331251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15161" y="26666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84152" y="1156873"/>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9413481" y="2084971"/>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080551" y="3861215"/>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8733583" y="2447280"/>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3" name="Rectangle 2">
            <a:extLst>
              <a:ext uri="{FF2B5EF4-FFF2-40B4-BE49-F238E27FC236}">
                <a16:creationId xmlns:a16="http://schemas.microsoft.com/office/drawing/2014/main" id="{7532976C-4F1F-0B73-2D9D-C7412944A9CC}"/>
              </a:ext>
            </a:extLst>
          </p:cNvPr>
          <p:cNvSpPr/>
          <p:nvPr/>
        </p:nvSpPr>
        <p:spPr>
          <a:xfrm>
            <a:off x="4836067" y="6858000"/>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
        <p:nvSpPr>
          <p:cNvPr id="4" name="Rectangle 3">
            <a:extLst>
              <a:ext uri="{FF2B5EF4-FFF2-40B4-BE49-F238E27FC236}">
                <a16:creationId xmlns:a16="http://schemas.microsoft.com/office/drawing/2014/main" id="{1EC1B8BC-61BC-7A32-4D8C-9CAB0E6D41C9}"/>
              </a:ext>
            </a:extLst>
          </p:cNvPr>
          <p:cNvSpPr/>
          <p:nvPr/>
        </p:nvSpPr>
        <p:spPr>
          <a:xfrm>
            <a:off x="-618566" y="-681708"/>
            <a:ext cx="13616109" cy="8160194"/>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Tree>
    <p:extLst>
      <p:ext uri="{BB962C8B-B14F-4D97-AF65-F5344CB8AC3E}">
        <p14:creationId xmlns:p14="http://schemas.microsoft.com/office/powerpoint/2010/main" val="346353534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933868" y="339917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9436975" y="3399170"/>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452526" y="33991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938203" y="339916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36496121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9436975" y="3399170"/>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452526" y="33991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938203" y="339916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10177C57-F47A-2A79-FD03-3A2E56CAAA7C}"/>
              </a:ext>
            </a:extLst>
          </p:cNvPr>
          <p:cNvGrpSpPr/>
          <p:nvPr/>
        </p:nvGrpSpPr>
        <p:grpSpPr>
          <a:xfrm>
            <a:off x="6644198" y="55918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4D3E188A-7C06-DD98-52C2-73696326698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7DD92E63-70D8-936D-8558-FB0F0F836F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408741096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6472488" y="339917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452526" y="33991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938203" y="339916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10177C57-F47A-2A79-FD03-3A2E56CAAA7C}"/>
              </a:ext>
            </a:extLst>
          </p:cNvPr>
          <p:cNvGrpSpPr/>
          <p:nvPr/>
        </p:nvGrpSpPr>
        <p:grpSpPr>
          <a:xfrm>
            <a:off x="6644198" y="55918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4D3E188A-7C06-DD98-52C2-73696326698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7DD92E63-70D8-936D-8558-FB0F0F836F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B6578169-A555-68E5-FE8A-68E2AAA7A9E4}"/>
              </a:ext>
            </a:extLst>
          </p:cNvPr>
          <p:cNvGrpSpPr/>
          <p:nvPr/>
        </p:nvGrpSpPr>
        <p:grpSpPr>
          <a:xfrm>
            <a:off x="7167647" y="558863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59F7ED38-F057-3DB3-BE17-858F140CF55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F5FBB73F-F2FE-BE66-5B30-3265B9350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134643780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452526" y="33991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6975952" y="3402332"/>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938203" y="339916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10177C57-F47A-2A79-FD03-3A2E56CAAA7C}"/>
              </a:ext>
            </a:extLst>
          </p:cNvPr>
          <p:cNvGrpSpPr/>
          <p:nvPr/>
        </p:nvGrpSpPr>
        <p:grpSpPr>
          <a:xfrm>
            <a:off x="6644198" y="55918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4D3E188A-7C06-DD98-52C2-73696326698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7DD92E63-70D8-936D-8558-FB0F0F836F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B6578169-A555-68E5-FE8A-68E2AAA7A9E4}"/>
              </a:ext>
            </a:extLst>
          </p:cNvPr>
          <p:cNvGrpSpPr/>
          <p:nvPr/>
        </p:nvGrpSpPr>
        <p:grpSpPr>
          <a:xfrm>
            <a:off x="7167647" y="558863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59F7ED38-F057-3DB3-BE17-858F140CF55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F5FBB73F-F2FE-BE66-5B30-3265B9350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55803854-AD3A-A499-30EA-AAFDAC5F7AE6}"/>
              </a:ext>
            </a:extLst>
          </p:cNvPr>
          <p:cNvGrpSpPr/>
          <p:nvPr/>
        </p:nvGrpSpPr>
        <p:grpSpPr>
          <a:xfrm>
            <a:off x="7690233" y="55854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3F114E7B-C82F-7DE4-B29E-B8DAA57F63E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D56A806B-DFF1-2255-254A-512D6FEF3D3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76815006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7480435" y="33991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452526" y="33991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938203" y="339916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10177C57-F47A-2A79-FD03-3A2E56CAAA7C}"/>
              </a:ext>
            </a:extLst>
          </p:cNvPr>
          <p:cNvGrpSpPr/>
          <p:nvPr/>
        </p:nvGrpSpPr>
        <p:grpSpPr>
          <a:xfrm>
            <a:off x="6644198" y="55918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4D3E188A-7C06-DD98-52C2-73696326698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7DD92E63-70D8-936D-8558-FB0F0F836F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B6578169-A555-68E5-FE8A-68E2AAA7A9E4}"/>
              </a:ext>
            </a:extLst>
          </p:cNvPr>
          <p:cNvGrpSpPr/>
          <p:nvPr/>
        </p:nvGrpSpPr>
        <p:grpSpPr>
          <a:xfrm>
            <a:off x="7167647" y="558863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59F7ED38-F057-3DB3-BE17-858F140CF55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F5FBB73F-F2FE-BE66-5B30-3265B9350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55803854-AD3A-A499-30EA-AAFDAC5F7AE6}"/>
              </a:ext>
            </a:extLst>
          </p:cNvPr>
          <p:cNvGrpSpPr/>
          <p:nvPr/>
        </p:nvGrpSpPr>
        <p:grpSpPr>
          <a:xfrm>
            <a:off x="7690233" y="55854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3F114E7B-C82F-7DE4-B29E-B8DAA57F63E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D56A806B-DFF1-2255-254A-512D6FEF3D3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DBEC3CF5-7B4D-F779-DD86-6A7BF33F494B}"/>
              </a:ext>
            </a:extLst>
          </p:cNvPr>
          <p:cNvGrpSpPr/>
          <p:nvPr/>
        </p:nvGrpSpPr>
        <p:grpSpPr>
          <a:xfrm>
            <a:off x="8210415" y="557967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588EA3C7-6495-AF58-1BC0-2E980233C3E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AB7DD672-3F16-A111-B26D-7715B41FEA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401885303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56" name="Group 55">
            <a:extLst>
              <a:ext uri="{FF2B5EF4-FFF2-40B4-BE49-F238E27FC236}">
                <a16:creationId xmlns:a16="http://schemas.microsoft.com/office/drawing/2014/main" id="{4133E77A-FB2D-33A5-B0A2-98171CF0E618}"/>
              </a:ext>
            </a:extLst>
          </p:cNvPr>
          <p:cNvGrpSpPr/>
          <p:nvPr/>
        </p:nvGrpSpPr>
        <p:grpSpPr>
          <a:xfrm>
            <a:off x="10452526" y="33991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983899" y="33991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938203" y="339916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10177C57-F47A-2A79-FD03-3A2E56CAAA7C}"/>
              </a:ext>
            </a:extLst>
          </p:cNvPr>
          <p:cNvGrpSpPr/>
          <p:nvPr/>
        </p:nvGrpSpPr>
        <p:grpSpPr>
          <a:xfrm>
            <a:off x="6644198" y="55918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4D3E188A-7C06-DD98-52C2-73696326698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7DD92E63-70D8-936D-8558-FB0F0F836F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B6578169-A555-68E5-FE8A-68E2AAA7A9E4}"/>
              </a:ext>
            </a:extLst>
          </p:cNvPr>
          <p:cNvGrpSpPr/>
          <p:nvPr/>
        </p:nvGrpSpPr>
        <p:grpSpPr>
          <a:xfrm>
            <a:off x="7167647" y="558863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59F7ED38-F057-3DB3-BE17-858F140CF55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F5FBB73F-F2FE-BE66-5B30-3265B9350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55803854-AD3A-A499-30EA-AAFDAC5F7AE6}"/>
              </a:ext>
            </a:extLst>
          </p:cNvPr>
          <p:cNvGrpSpPr/>
          <p:nvPr/>
        </p:nvGrpSpPr>
        <p:grpSpPr>
          <a:xfrm>
            <a:off x="7690233" y="55854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3F114E7B-C82F-7DE4-B29E-B8DAA57F63E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D56A806B-DFF1-2255-254A-512D6FEF3D3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DBEC3CF5-7B4D-F779-DD86-6A7BF33F494B}"/>
              </a:ext>
            </a:extLst>
          </p:cNvPr>
          <p:cNvGrpSpPr/>
          <p:nvPr/>
        </p:nvGrpSpPr>
        <p:grpSpPr>
          <a:xfrm>
            <a:off x="8210415" y="557967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588EA3C7-6495-AF58-1BC0-2E980233C3E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AB7DD672-3F16-A111-B26D-7715B41FEA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A30E844D-73BF-432A-2B35-DB57AE438D00}"/>
              </a:ext>
            </a:extLst>
          </p:cNvPr>
          <p:cNvGrpSpPr/>
          <p:nvPr/>
        </p:nvGrpSpPr>
        <p:grpSpPr>
          <a:xfrm>
            <a:off x="8728781" y="55796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32707879-30E9-29AA-543B-C0BA8CDDF80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E7AA87D6-4442-D9F3-E75F-9FE20AE386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106905094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56" name="Group 55">
            <a:extLst>
              <a:ext uri="{FF2B5EF4-FFF2-40B4-BE49-F238E27FC236}">
                <a16:creationId xmlns:a16="http://schemas.microsoft.com/office/drawing/2014/main" id="{4133E77A-FB2D-33A5-B0A2-98171CF0E618}"/>
              </a:ext>
            </a:extLst>
          </p:cNvPr>
          <p:cNvGrpSpPr/>
          <p:nvPr/>
        </p:nvGrpSpPr>
        <p:grpSpPr>
          <a:xfrm>
            <a:off x="10452526" y="33991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938203" y="339916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10177C57-F47A-2A79-FD03-3A2E56CAAA7C}"/>
              </a:ext>
            </a:extLst>
          </p:cNvPr>
          <p:cNvGrpSpPr/>
          <p:nvPr/>
        </p:nvGrpSpPr>
        <p:grpSpPr>
          <a:xfrm>
            <a:off x="6644198" y="55918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4D3E188A-7C06-DD98-52C2-73696326698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7DD92E63-70D8-936D-8558-FB0F0F836F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B6578169-A555-68E5-FE8A-68E2AAA7A9E4}"/>
              </a:ext>
            </a:extLst>
          </p:cNvPr>
          <p:cNvGrpSpPr/>
          <p:nvPr/>
        </p:nvGrpSpPr>
        <p:grpSpPr>
          <a:xfrm>
            <a:off x="7167647" y="558863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59F7ED38-F057-3DB3-BE17-858F140CF55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F5FBB73F-F2FE-BE66-5B30-3265B9350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55803854-AD3A-A499-30EA-AAFDAC5F7AE6}"/>
              </a:ext>
            </a:extLst>
          </p:cNvPr>
          <p:cNvGrpSpPr/>
          <p:nvPr/>
        </p:nvGrpSpPr>
        <p:grpSpPr>
          <a:xfrm>
            <a:off x="7690233" y="55854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3F114E7B-C82F-7DE4-B29E-B8DAA57F63E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D56A806B-DFF1-2255-254A-512D6FEF3D3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DBEC3CF5-7B4D-F779-DD86-6A7BF33F494B}"/>
              </a:ext>
            </a:extLst>
          </p:cNvPr>
          <p:cNvGrpSpPr/>
          <p:nvPr/>
        </p:nvGrpSpPr>
        <p:grpSpPr>
          <a:xfrm>
            <a:off x="8210415" y="557967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588EA3C7-6495-AF58-1BC0-2E980233C3E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AB7DD672-3F16-A111-B26D-7715B41FEA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A30E844D-73BF-432A-2B35-DB57AE438D00}"/>
              </a:ext>
            </a:extLst>
          </p:cNvPr>
          <p:cNvGrpSpPr/>
          <p:nvPr/>
        </p:nvGrpSpPr>
        <p:grpSpPr>
          <a:xfrm>
            <a:off x="8728781" y="55796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32707879-30E9-29AA-543B-C0BA8CDDF80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E7AA87D6-4442-D9F3-E75F-9FE20AE386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80" name="Group 79">
            <a:extLst>
              <a:ext uri="{FF2B5EF4-FFF2-40B4-BE49-F238E27FC236}">
                <a16:creationId xmlns:a16="http://schemas.microsoft.com/office/drawing/2014/main" id="{432A555B-22BC-7820-9847-3974C2095B6B}"/>
              </a:ext>
            </a:extLst>
          </p:cNvPr>
          <p:cNvGrpSpPr/>
          <p:nvPr/>
        </p:nvGrpSpPr>
        <p:grpSpPr>
          <a:xfrm>
            <a:off x="9236696" y="5579672"/>
            <a:ext cx="621090" cy="461665"/>
            <a:chOff x="2975262" y="3349854"/>
            <a:chExt cx="621090" cy="461665"/>
          </a:xfrm>
        </p:grpSpPr>
        <p:pic>
          <p:nvPicPr>
            <p:cNvPr id="81" name="Picture 80" descr="Shape, rectangle&#10;&#10;Description automatically generated">
              <a:extLst>
                <a:ext uri="{FF2B5EF4-FFF2-40B4-BE49-F238E27FC236}">
                  <a16:creationId xmlns:a16="http://schemas.microsoft.com/office/drawing/2014/main" id="{BCBB516D-3956-779B-B32E-3B599E06573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2" name="TextBox 81">
              <a:extLst>
                <a:ext uri="{FF2B5EF4-FFF2-40B4-BE49-F238E27FC236}">
                  <a16:creationId xmlns:a16="http://schemas.microsoft.com/office/drawing/2014/main" id="{C7D92EA9-5A3B-B05A-15E6-9551FA5B65A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89168906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56" name="Group 55">
            <a:extLst>
              <a:ext uri="{FF2B5EF4-FFF2-40B4-BE49-F238E27FC236}">
                <a16:creationId xmlns:a16="http://schemas.microsoft.com/office/drawing/2014/main" id="{4133E77A-FB2D-33A5-B0A2-98171CF0E618}"/>
              </a:ext>
            </a:extLst>
          </p:cNvPr>
          <p:cNvGrpSpPr/>
          <p:nvPr/>
        </p:nvGrpSpPr>
        <p:grpSpPr>
          <a:xfrm>
            <a:off x="10452526" y="33991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7" name="Group 76">
            <a:extLst>
              <a:ext uri="{FF2B5EF4-FFF2-40B4-BE49-F238E27FC236}">
                <a16:creationId xmlns:a16="http://schemas.microsoft.com/office/drawing/2014/main" id="{10177C57-F47A-2A79-FD03-3A2E56CAAA7C}"/>
              </a:ext>
            </a:extLst>
          </p:cNvPr>
          <p:cNvGrpSpPr/>
          <p:nvPr/>
        </p:nvGrpSpPr>
        <p:grpSpPr>
          <a:xfrm>
            <a:off x="6644198" y="5591800"/>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4D3E188A-7C06-DD98-52C2-73696326698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7DD92E63-70D8-936D-8558-FB0F0F836F3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B6578169-A555-68E5-FE8A-68E2AAA7A9E4}"/>
              </a:ext>
            </a:extLst>
          </p:cNvPr>
          <p:cNvGrpSpPr/>
          <p:nvPr/>
        </p:nvGrpSpPr>
        <p:grpSpPr>
          <a:xfrm>
            <a:off x="7167647" y="558863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59F7ED38-F057-3DB3-BE17-858F140CF55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F5FBB73F-F2FE-BE66-5B30-3265B935003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55803854-AD3A-A499-30EA-AAFDAC5F7AE6}"/>
              </a:ext>
            </a:extLst>
          </p:cNvPr>
          <p:cNvGrpSpPr/>
          <p:nvPr/>
        </p:nvGrpSpPr>
        <p:grpSpPr>
          <a:xfrm>
            <a:off x="7690233" y="558547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3F114E7B-C82F-7DE4-B29E-B8DAA57F63E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D56A806B-DFF1-2255-254A-512D6FEF3D3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DBEC3CF5-7B4D-F779-DD86-6A7BF33F494B}"/>
              </a:ext>
            </a:extLst>
          </p:cNvPr>
          <p:cNvGrpSpPr/>
          <p:nvPr/>
        </p:nvGrpSpPr>
        <p:grpSpPr>
          <a:xfrm>
            <a:off x="8210415" y="557967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588EA3C7-6495-AF58-1BC0-2E980233C3E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AB7DD672-3F16-A111-B26D-7715B41FEA7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A30E844D-73BF-432A-2B35-DB57AE438D00}"/>
              </a:ext>
            </a:extLst>
          </p:cNvPr>
          <p:cNvGrpSpPr/>
          <p:nvPr/>
        </p:nvGrpSpPr>
        <p:grpSpPr>
          <a:xfrm>
            <a:off x="8728781" y="55796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32707879-30E9-29AA-543B-C0BA8CDDF80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E7AA87D6-4442-D9F3-E75F-9FE20AE386B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80" name="Group 79">
            <a:extLst>
              <a:ext uri="{FF2B5EF4-FFF2-40B4-BE49-F238E27FC236}">
                <a16:creationId xmlns:a16="http://schemas.microsoft.com/office/drawing/2014/main" id="{432A555B-22BC-7820-9847-3974C2095B6B}"/>
              </a:ext>
            </a:extLst>
          </p:cNvPr>
          <p:cNvGrpSpPr/>
          <p:nvPr/>
        </p:nvGrpSpPr>
        <p:grpSpPr>
          <a:xfrm>
            <a:off x="9236696" y="5579672"/>
            <a:ext cx="621090" cy="461665"/>
            <a:chOff x="2975262" y="3349854"/>
            <a:chExt cx="621090" cy="461665"/>
          </a:xfrm>
        </p:grpSpPr>
        <p:pic>
          <p:nvPicPr>
            <p:cNvPr id="81" name="Picture 80" descr="Shape, rectangle&#10;&#10;Description automatically generated">
              <a:extLst>
                <a:ext uri="{FF2B5EF4-FFF2-40B4-BE49-F238E27FC236}">
                  <a16:creationId xmlns:a16="http://schemas.microsoft.com/office/drawing/2014/main" id="{BCBB516D-3956-779B-B32E-3B599E06573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2" name="TextBox 81">
              <a:extLst>
                <a:ext uri="{FF2B5EF4-FFF2-40B4-BE49-F238E27FC236}">
                  <a16:creationId xmlns:a16="http://schemas.microsoft.com/office/drawing/2014/main" id="{C7D92EA9-5A3B-B05A-15E6-9551FA5B65A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4" name="Group 3">
            <a:extLst>
              <a:ext uri="{FF2B5EF4-FFF2-40B4-BE49-F238E27FC236}">
                <a16:creationId xmlns:a16="http://schemas.microsoft.com/office/drawing/2014/main" id="{DAED6917-8972-3179-982E-3B69E791469E}"/>
              </a:ext>
            </a:extLst>
          </p:cNvPr>
          <p:cNvGrpSpPr/>
          <p:nvPr/>
        </p:nvGrpSpPr>
        <p:grpSpPr>
          <a:xfrm>
            <a:off x="9755062" y="5579671"/>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C257234C-3494-6856-DCD2-9D2A3EA8DEF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376AE8A1-442B-6A90-1FC1-6F2F4E5EEF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09159952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8728781" y="5579673"/>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7690233" y="558547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6644198" y="5591800"/>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7167647" y="5588639"/>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10278511" y="5579670"/>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8210415" y="557967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9236696" y="557967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755062" y="5579671"/>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03287746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410047" y="2344171"/>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01382519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04254" y="1656245"/>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61834" y="3312516"/>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15161" y="26666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84152" y="1156873"/>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9413481" y="2084971"/>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8080551" y="3861215"/>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8733583" y="2447280"/>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sp>
        <p:nvSpPr>
          <p:cNvPr id="3" name="Rectangle 2">
            <a:extLst>
              <a:ext uri="{FF2B5EF4-FFF2-40B4-BE49-F238E27FC236}">
                <a16:creationId xmlns:a16="http://schemas.microsoft.com/office/drawing/2014/main" id="{A1E87087-2E59-456F-783E-9E467CCE3643}"/>
              </a:ext>
            </a:extLst>
          </p:cNvPr>
          <p:cNvSpPr/>
          <p:nvPr/>
        </p:nvSpPr>
        <p:spPr>
          <a:xfrm>
            <a:off x="2564297" y="1049867"/>
            <a:ext cx="7859864" cy="3979626"/>
          </a:xfrm>
          <a:prstGeom prst="rect">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4" name="Rectangle 3">
            <a:extLst>
              <a:ext uri="{FF2B5EF4-FFF2-40B4-BE49-F238E27FC236}">
                <a16:creationId xmlns:a16="http://schemas.microsoft.com/office/drawing/2014/main" id="{509F25A3-1413-E813-D6D9-C77C4E355513}"/>
              </a:ext>
            </a:extLst>
          </p:cNvPr>
          <p:cNvSpPr/>
          <p:nvPr/>
        </p:nvSpPr>
        <p:spPr>
          <a:xfrm>
            <a:off x="4858928" y="5145642"/>
            <a:ext cx="3341883" cy="461665"/>
          </a:xfrm>
          <a:prstGeom prst="rect">
            <a:avLst/>
          </a:prstGeom>
          <a:noFill/>
        </p:spPr>
        <p:txBody>
          <a:bodyPr wrap="square" lIns="91440" tIns="45720" rIns="91440" bIns="45720">
            <a:spAutoFit/>
          </a:bodyPr>
          <a:lstStyle/>
          <a:p>
            <a:pPr algn="ctr"/>
            <a:r>
              <a:rPr lang="en-US" sz="2400" b="1" cap="none" spc="0" dirty="0">
                <a:ln w="22225">
                  <a:solidFill>
                    <a:schemeClr val="accent2"/>
                  </a:solidFill>
                  <a:prstDash val="solid"/>
                </a:ln>
                <a:solidFill>
                  <a:schemeClr val="bg1"/>
                </a:solidFill>
                <a:effectLst/>
              </a:rPr>
              <a:t>MERGE</a:t>
            </a:r>
          </a:p>
        </p:txBody>
      </p:sp>
    </p:spTree>
    <p:extLst>
      <p:ext uri="{BB962C8B-B14F-4D97-AF65-F5344CB8AC3E}">
        <p14:creationId xmlns:p14="http://schemas.microsoft.com/office/powerpoint/2010/main" val="289952767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923291"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2436868" y="234415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4D5E7E5C-CD2B-FCC7-0D2A-1E699E405561}"/>
              </a:ext>
            </a:extLst>
          </p:cNvPr>
          <p:cNvGrpSpPr/>
          <p:nvPr/>
        </p:nvGrpSpPr>
        <p:grpSpPr>
          <a:xfrm>
            <a:off x="7906665" y="3402046"/>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1B9F9F26-11E0-8131-8FC5-BF816D6BCC0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8DCD849D-BCA0-F250-EF6B-7F0817FDB81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300177980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4D5E7E5C-CD2B-FCC7-0D2A-1E699E405561}"/>
              </a:ext>
            </a:extLst>
          </p:cNvPr>
          <p:cNvGrpSpPr/>
          <p:nvPr/>
        </p:nvGrpSpPr>
        <p:grpSpPr>
          <a:xfrm>
            <a:off x="7906665" y="3402046"/>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1B9F9F26-11E0-8131-8FC5-BF816D6BCC0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8DCD849D-BCA0-F250-EF6B-7F0817FDB81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9" name="Group 58">
            <a:extLst>
              <a:ext uri="{FF2B5EF4-FFF2-40B4-BE49-F238E27FC236}">
                <a16:creationId xmlns:a16="http://schemas.microsoft.com/office/drawing/2014/main" id="{E068AA46-1326-D3F9-CECF-C0572CF99B44}"/>
              </a:ext>
            </a:extLst>
          </p:cNvPr>
          <p:cNvGrpSpPr/>
          <p:nvPr/>
        </p:nvGrpSpPr>
        <p:grpSpPr>
          <a:xfrm>
            <a:off x="8419909" y="340203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22376034-DBC0-FAEE-D11D-4ADC8502FF0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8396F252-83EE-DD3C-4780-7AB00535326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2" name="Group 61">
            <a:extLst>
              <a:ext uri="{FF2B5EF4-FFF2-40B4-BE49-F238E27FC236}">
                <a16:creationId xmlns:a16="http://schemas.microsoft.com/office/drawing/2014/main" id="{4844D6AD-ED12-7B2E-A3FD-0362BC236F4C}"/>
              </a:ext>
            </a:extLst>
          </p:cNvPr>
          <p:cNvGrpSpPr/>
          <p:nvPr/>
        </p:nvGrpSpPr>
        <p:grpSpPr>
          <a:xfrm>
            <a:off x="2436868" y="2344159"/>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049B432D-08A6-B369-440D-5A06F51C8F5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AA555732-0781-F6ED-8AB9-29A3A61C47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322289890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906665" y="3402046"/>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419909" y="340203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933486" y="340203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73477454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366093" y="3373458"/>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7879337" y="337344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9372427" y="3344870"/>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70909296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085876" y="3373458"/>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071065" y="337344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9372427" y="3344870"/>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399369552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321850" y="5296765"/>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071065" y="337344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9372427" y="3344870"/>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412262789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321850" y="5296765"/>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7821012" y="5298302"/>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9372427" y="3344870"/>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320685531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365329" y="3343333"/>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7864491" y="3344870"/>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9372427" y="3344870"/>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02543612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7864491" y="3344870"/>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9372427" y="3344870"/>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795651C9-1859-71CA-A9B5-AF22E3D7D227}"/>
              </a:ext>
            </a:extLst>
          </p:cNvPr>
          <p:cNvGrpSpPr/>
          <p:nvPr/>
        </p:nvGrpSpPr>
        <p:grpSpPr>
          <a:xfrm>
            <a:off x="7772228" y="5173655"/>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86F80C26-5EAF-97DC-D1DC-52CDC008198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E877CA57-3F54-C14F-684F-FC983F3839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328939755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9372427" y="3344870"/>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795651C9-1859-71CA-A9B5-AF22E3D7D227}"/>
              </a:ext>
            </a:extLst>
          </p:cNvPr>
          <p:cNvGrpSpPr/>
          <p:nvPr/>
        </p:nvGrpSpPr>
        <p:grpSpPr>
          <a:xfrm>
            <a:off x="7772228" y="5173655"/>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86F80C26-5EAF-97DC-D1DC-52CDC008198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E877CA57-3F54-C14F-684F-FC983F3839D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9" name="Group 58">
            <a:extLst>
              <a:ext uri="{FF2B5EF4-FFF2-40B4-BE49-F238E27FC236}">
                <a16:creationId xmlns:a16="http://schemas.microsoft.com/office/drawing/2014/main" id="{F2982E38-BFF5-BA1A-FC62-789EC175FC2B}"/>
              </a:ext>
            </a:extLst>
          </p:cNvPr>
          <p:cNvGrpSpPr/>
          <p:nvPr/>
        </p:nvGrpSpPr>
        <p:grpSpPr>
          <a:xfrm>
            <a:off x="8271390" y="5175192"/>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5772A6FB-B921-14C8-74AE-59B233FE33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D526550A-8B34-FDAC-14FF-2C8214B1B14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343061462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B7EA96F6-6CAE-26E5-6EC3-A29C7F290F9B}"/>
              </a:ext>
            </a:extLst>
          </p:cNvPr>
          <p:cNvGrpSpPr/>
          <p:nvPr/>
        </p:nvGrpSpPr>
        <p:grpSpPr>
          <a:xfrm>
            <a:off x="4119079" y="1119426"/>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5F9BCD53-DC83-061B-3EBD-C8A54FD7F43B}"/>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0D1B4F08-FA50-0702-C9EC-0A038459C8A4}"/>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9" name="Group 8">
            <a:extLst>
              <a:ext uri="{FF2B5EF4-FFF2-40B4-BE49-F238E27FC236}">
                <a16:creationId xmlns:a16="http://schemas.microsoft.com/office/drawing/2014/main" id="{64B54E6D-9A67-F9E4-507A-61DF4F92F274}"/>
              </a:ext>
            </a:extLst>
          </p:cNvPr>
          <p:cNvGrpSpPr/>
          <p:nvPr/>
        </p:nvGrpSpPr>
        <p:grpSpPr>
          <a:xfrm>
            <a:off x="2776659" y="2775697"/>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3429986" y="2129845"/>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5" name="Group 14">
            <a:extLst>
              <a:ext uri="{FF2B5EF4-FFF2-40B4-BE49-F238E27FC236}">
                <a16:creationId xmlns:a16="http://schemas.microsoft.com/office/drawing/2014/main" id="{9DBF9030-67A5-A2EC-D9F3-BAEEF369A8A0}"/>
              </a:ext>
            </a:extLst>
          </p:cNvPr>
          <p:cNvGrpSpPr/>
          <p:nvPr/>
        </p:nvGrpSpPr>
        <p:grpSpPr>
          <a:xfrm>
            <a:off x="4798977" y="620054"/>
            <a:ext cx="715128" cy="3654451"/>
            <a:chOff x="3182877" y="-672861"/>
            <a:chExt cx="715128" cy="3654451"/>
          </a:xfrm>
        </p:grpSpPr>
        <p:pic>
          <p:nvPicPr>
            <p:cNvPr id="16" name="Picture 15" descr="Shape, rectangle&#10;&#10;Description automatically generated">
              <a:extLst>
                <a:ext uri="{FF2B5EF4-FFF2-40B4-BE49-F238E27FC236}">
                  <a16:creationId xmlns:a16="http://schemas.microsoft.com/office/drawing/2014/main" id="{CF0A2BAD-2AB5-BDAC-4924-E846C2728C1B}"/>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7" name="TextBox 16">
              <a:extLst>
                <a:ext uri="{FF2B5EF4-FFF2-40B4-BE49-F238E27FC236}">
                  <a16:creationId xmlns:a16="http://schemas.microsoft.com/office/drawing/2014/main" id="{A79C6AB9-D126-DC18-FB19-A4B2821FFDEA}"/>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8" name="Group 17">
            <a:extLst>
              <a:ext uri="{FF2B5EF4-FFF2-40B4-BE49-F238E27FC236}">
                <a16:creationId xmlns:a16="http://schemas.microsoft.com/office/drawing/2014/main" id="{263D228D-9D60-D1D2-F00B-0FAD911903C0}"/>
              </a:ext>
            </a:extLst>
          </p:cNvPr>
          <p:cNvGrpSpPr/>
          <p:nvPr/>
        </p:nvGrpSpPr>
        <p:grpSpPr>
          <a:xfrm>
            <a:off x="9415341" y="1397045"/>
            <a:ext cx="731813" cy="2757304"/>
            <a:chOff x="3182877" y="1328468"/>
            <a:chExt cx="731813" cy="1807277"/>
          </a:xfrm>
        </p:grpSpPr>
        <p:pic>
          <p:nvPicPr>
            <p:cNvPr id="19" name="Picture 18" descr="Shape, rectangle&#10;&#10;Description automatically generated">
              <a:extLst>
                <a:ext uri="{FF2B5EF4-FFF2-40B4-BE49-F238E27FC236}">
                  <a16:creationId xmlns:a16="http://schemas.microsoft.com/office/drawing/2014/main" id="{884091C3-E169-9296-E069-29A5ED9DB1E9}"/>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20" name="TextBox 19">
              <a:extLst>
                <a:ext uri="{FF2B5EF4-FFF2-40B4-BE49-F238E27FC236}">
                  <a16:creationId xmlns:a16="http://schemas.microsoft.com/office/drawing/2014/main" id="{3240BC9A-DD07-F9F9-8D32-CA3445CB76CB}"/>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24" name="Group 23">
            <a:extLst>
              <a:ext uri="{FF2B5EF4-FFF2-40B4-BE49-F238E27FC236}">
                <a16:creationId xmlns:a16="http://schemas.microsoft.com/office/drawing/2014/main" id="{E79A7D43-95C5-42EE-6271-FE0016E08BCF}"/>
              </a:ext>
            </a:extLst>
          </p:cNvPr>
          <p:cNvGrpSpPr/>
          <p:nvPr/>
        </p:nvGrpSpPr>
        <p:grpSpPr>
          <a:xfrm>
            <a:off x="8735443" y="1759354"/>
            <a:ext cx="715128" cy="2394995"/>
            <a:chOff x="3182877" y="586595"/>
            <a:chExt cx="715128" cy="2394995"/>
          </a:xfrm>
        </p:grpSpPr>
        <p:pic>
          <p:nvPicPr>
            <p:cNvPr id="25" name="Picture 24" descr="Shape, rectangle&#10;&#10;Description automatically generated">
              <a:extLst>
                <a:ext uri="{FF2B5EF4-FFF2-40B4-BE49-F238E27FC236}">
                  <a16:creationId xmlns:a16="http://schemas.microsoft.com/office/drawing/2014/main" id="{E9BC309E-4AE4-80D2-AB92-372303A569FE}"/>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6" name="TextBox 25">
              <a:extLst>
                <a:ext uri="{FF2B5EF4-FFF2-40B4-BE49-F238E27FC236}">
                  <a16:creationId xmlns:a16="http://schemas.microsoft.com/office/drawing/2014/main" id="{81879D8A-2B14-98D1-21FA-976D2E78D907}"/>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grpSp>
        <p:nvGrpSpPr>
          <p:cNvPr id="51" name="Group 50">
            <a:extLst>
              <a:ext uri="{FF2B5EF4-FFF2-40B4-BE49-F238E27FC236}">
                <a16:creationId xmlns:a16="http://schemas.microsoft.com/office/drawing/2014/main" id="{5E141967-4FF5-3EAD-5C2F-7D9734D851DF}"/>
              </a:ext>
            </a:extLst>
          </p:cNvPr>
          <p:cNvGrpSpPr/>
          <p:nvPr/>
        </p:nvGrpSpPr>
        <p:grpSpPr>
          <a:xfrm>
            <a:off x="3774585" y="5735606"/>
            <a:ext cx="731813" cy="981060"/>
            <a:chOff x="3182877" y="2000530"/>
            <a:chExt cx="731813" cy="981060"/>
          </a:xfrm>
        </p:grpSpPr>
        <p:pic>
          <p:nvPicPr>
            <p:cNvPr id="52" name="Picture 51" descr="Shape, rectangle&#10;&#10;Description automatically generated">
              <a:extLst>
                <a:ext uri="{FF2B5EF4-FFF2-40B4-BE49-F238E27FC236}">
                  <a16:creationId xmlns:a16="http://schemas.microsoft.com/office/drawing/2014/main" id="{26861384-F6B8-9F33-84FD-458E16ABD6CE}"/>
                </a:ext>
              </a:extLst>
            </p:cNvPr>
            <p:cNvPicPr>
              <a:picLocks noChangeAspect="1"/>
            </p:cNvPicPr>
            <p:nvPr/>
          </p:nvPicPr>
          <p:blipFill>
            <a:blip r:embed="rId2"/>
            <a:stretch>
              <a:fillRect/>
            </a:stretch>
          </p:blipFill>
          <p:spPr>
            <a:xfrm>
              <a:off x="3182877" y="2000530"/>
              <a:ext cx="681758" cy="981060"/>
            </a:xfrm>
            <a:prstGeom prst="rect">
              <a:avLst/>
            </a:prstGeom>
          </p:spPr>
        </p:pic>
        <p:sp>
          <p:nvSpPr>
            <p:cNvPr id="53" name="TextBox 52">
              <a:extLst>
                <a:ext uri="{FF2B5EF4-FFF2-40B4-BE49-F238E27FC236}">
                  <a16:creationId xmlns:a16="http://schemas.microsoft.com/office/drawing/2014/main" id="{5FF8038D-D74D-7DFD-A623-50EF096F9C1E}"/>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spTree>
    <p:extLst>
      <p:ext uri="{BB962C8B-B14F-4D97-AF65-F5344CB8AC3E}">
        <p14:creationId xmlns:p14="http://schemas.microsoft.com/office/powerpoint/2010/main" val="1713152964"/>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881087" y="5173655"/>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380249" y="5175192"/>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881807" y="5175376"/>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01301919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9529" y="4565499"/>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917285" y="5354427"/>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416447" y="535596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918005" y="535614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300290455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6068664" y="34331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2978" y="4562338"/>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917285" y="5354427"/>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416447" y="535596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918005" y="535614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418119994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65564" y="4559177"/>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6068664" y="34331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917285" y="5354427"/>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416447" y="535596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918005" y="535614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F9063263-D9E1-4780-1508-A1F619AC68F7}"/>
              </a:ext>
            </a:extLst>
          </p:cNvPr>
          <p:cNvGrpSpPr/>
          <p:nvPr/>
        </p:nvGrpSpPr>
        <p:grpSpPr>
          <a:xfrm>
            <a:off x="6567708" y="343318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A6E0D1E0-8577-EA55-835F-5252466A7E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421D3AAB-E5E1-413D-43C8-EA746538A8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419721038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6068664" y="34331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917285" y="5354427"/>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416447" y="535596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918005" y="535614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2485746" y="4553373"/>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F9063263-D9E1-4780-1508-A1F619AC68F7}"/>
              </a:ext>
            </a:extLst>
          </p:cNvPr>
          <p:cNvGrpSpPr/>
          <p:nvPr/>
        </p:nvGrpSpPr>
        <p:grpSpPr>
          <a:xfrm>
            <a:off x="6567708" y="343318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A6E0D1E0-8577-EA55-835F-5252466A7E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421D3AAB-E5E1-413D-43C8-EA746538A8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FCDE0559-EAA8-03F4-2C07-709BB376CD81}"/>
              </a:ext>
            </a:extLst>
          </p:cNvPr>
          <p:cNvGrpSpPr/>
          <p:nvPr/>
        </p:nvGrpSpPr>
        <p:grpSpPr>
          <a:xfrm>
            <a:off x="7052122" y="3432439"/>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2470ABC4-EB1B-387A-4633-B3D007386D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F9C71F48-08AF-9B0C-D452-8BB0CDE577B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183079003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3004112" y="455337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6068664" y="34331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917285" y="5354427"/>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416447" y="535596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918005" y="535614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F9063263-D9E1-4780-1508-A1F619AC68F7}"/>
              </a:ext>
            </a:extLst>
          </p:cNvPr>
          <p:cNvGrpSpPr/>
          <p:nvPr/>
        </p:nvGrpSpPr>
        <p:grpSpPr>
          <a:xfrm>
            <a:off x="6567708" y="343318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A6E0D1E0-8577-EA55-835F-5252466A7E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421D3AAB-E5E1-413D-43C8-EA746538A8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FCDE0559-EAA8-03F4-2C07-709BB376CD81}"/>
              </a:ext>
            </a:extLst>
          </p:cNvPr>
          <p:cNvGrpSpPr/>
          <p:nvPr/>
        </p:nvGrpSpPr>
        <p:grpSpPr>
          <a:xfrm>
            <a:off x="7052122" y="3432439"/>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2470ABC4-EB1B-387A-4633-B3D007386D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F9C71F48-08AF-9B0C-D452-8BB0CDE577B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037844A3-2FB6-DC6E-07A1-75F69C44BB65}"/>
              </a:ext>
            </a:extLst>
          </p:cNvPr>
          <p:cNvGrpSpPr/>
          <p:nvPr/>
        </p:nvGrpSpPr>
        <p:grpSpPr>
          <a:xfrm>
            <a:off x="7554947" y="34349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A9A503F-23B3-679E-7403-B644F9C45CC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462BD78D-F35D-7E07-E596-D08CDD342B0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71378879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5" name="Group 44">
            <a:extLst>
              <a:ext uri="{FF2B5EF4-FFF2-40B4-BE49-F238E27FC236}">
                <a16:creationId xmlns:a16="http://schemas.microsoft.com/office/drawing/2014/main" id="{1443C5A4-3ACE-F4FF-12C6-804B90A78B26}"/>
              </a:ext>
            </a:extLst>
          </p:cNvPr>
          <p:cNvGrpSpPr/>
          <p:nvPr/>
        </p:nvGrpSpPr>
        <p:grpSpPr>
          <a:xfrm>
            <a:off x="6068664" y="34331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917285" y="5354427"/>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416447" y="535596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918005" y="535614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3512027" y="455337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F9063263-D9E1-4780-1508-A1F619AC68F7}"/>
              </a:ext>
            </a:extLst>
          </p:cNvPr>
          <p:cNvGrpSpPr/>
          <p:nvPr/>
        </p:nvGrpSpPr>
        <p:grpSpPr>
          <a:xfrm>
            <a:off x="6567708" y="343318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A6E0D1E0-8577-EA55-835F-5252466A7E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421D3AAB-E5E1-413D-43C8-EA746538A8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FCDE0559-EAA8-03F4-2C07-709BB376CD81}"/>
              </a:ext>
            </a:extLst>
          </p:cNvPr>
          <p:cNvGrpSpPr/>
          <p:nvPr/>
        </p:nvGrpSpPr>
        <p:grpSpPr>
          <a:xfrm>
            <a:off x="7052122" y="3432439"/>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2470ABC4-EB1B-387A-4633-B3D007386D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F9C71F48-08AF-9B0C-D452-8BB0CDE577B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037844A3-2FB6-DC6E-07A1-75F69C44BB65}"/>
              </a:ext>
            </a:extLst>
          </p:cNvPr>
          <p:cNvGrpSpPr/>
          <p:nvPr/>
        </p:nvGrpSpPr>
        <p:grpSpPr>
          <a:xfrm>
            <a:off x="7554947" y="34349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A9A503F-23B3-679E-7403-B644F9C45CC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462BD78D-F35D-7E07-E596-D08CDD342B0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E015058D-5B26-553E-6AA2-B11B0E711A52}"/>
              </a:ext>
            </a:extLst>
          </p:cNvPr>
          <p:cNvGrpSpPr/>
          <p:nvPr/>
        </p:nvGrpSpPr>
        <p:grpSpPr>
          <a:xfrm>
            <a:off x="8062257" y="344135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C42C9F37-E6E3-624D-9A82-633DCB36717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15D2CD71-5AFE-2030-4FEA-24198858765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45423271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5" name="Group 44">
            <a:extLst>
              <a:ext uri="{FF2B5EF4-FFF2-40B4-BE49-F238E27FC236}">
                <a16:creationId xmlns:a16="http://schemas.microsoft.com/office/drawing/2014/main" id="{1443C5A4-3ACE-F4FF-12C6-804B90A78B26}"/>
              </a:ext>
            </a:extLst>
          </p:cNvPr>
          <p:cNvGrpSpPr/>
          <p:nvPr/>
        </p:nvGrpSpPr>
        <p:grpSpPr>
          <a:xfrm>
            <a:off x="6068664" y="34331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917285" y="5354427"/>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416447" y="535596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918005" y="535614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4030393" y="455337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7" name="Group 76">
            <a:extLst>
              <a:ext uri="{FF2B5EF4-FFF2-40B4-BE49-F238E27FC236}">
                <a16:creationId xmlns:a16="http://schemas.microsoft.com/office/drawing/2014/main" id="{F9063263-D9E1-4780-1508-A1F619AC68F7}"/>
              </a:ext>
            </a:extLst>
          </p:cNvPr>
          <p:cNvGrpSpPr/>
          <p:nvPr/>
        </p:nvGrpSpPr>
        <p:grpSpPr>
          <a:xfrm>
            <a:off x="6567708" y="343318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A6E0D1E0-8577-EA55-835F-5252466A7E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421D3AAB-E5E1-413D-43C8-EA746538A8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FCDE0559-EAA8-03F4-2C07-709BB376CD81}"/>
              </a:ext>
            </a:extLst>
          </p:cNvPr>
          <p:cNvGrpSpPr/>
          <p:nvPr/>
        </p:nvGrpSpPr>
        <p:grpSpPr>
          <a:xfrm>
            <a:off x="7052122" y="3432439"/>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2470ABC4-EB1B-387A-4633-B3D007386D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F9C71F48-08AF-9B0C-D452-8BB0CDE577B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037844A3-2FB6-DC6E-07A1-75F69C44BB65}"/>
              </a:ext>
            </a:extLst>
          </p:cNvPr>
          <p:cNvGrpSpPr/>
          <p:nvPr/>
        </p:nvGrpSpPr>
        <p:grpSpPr>
          <a:xfrm>
            <a:off x="7554947" y="34349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A9A503F-23B3-679E-7403-B644F9C45CC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462BD78D-F35D-7E07-E596-D08CDD342B0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E015058D-5B26-553E-6AA2-B11B0E711A52}"/>
              </a:ext>
            </a:extLst>
          </p:cNvPr>
          <p:cNvGrpSpPr/>
          <p:nvPr/>
        </p:nvGrpSpPr>
        <p:grpSpPr>
          <a:xfrm>
            <a:off x="8062257" y="344135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C42C9F37-E6E3-624D-9A82-633DCB36717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15D2CD71-5AFE-2030-4FEA-24198858765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BD82CBB3-88D7-42F2-77AF-0F474350A5FD}"/>
              </a:ext>
            </a:extLst>
          </p:cNvPr>
          <p:cNvGrpSpPr/>
          <p:nvPr/>
        </p:nvGrpSpPr>
        <p:grpSpPr>
          <a:xfrm>
            <a:off x="8565771" y="344134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E668D001-2AAC-6C3E-E135-524136D29FE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39C80754-2441-21FE-C6A9-C4A8493C06F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71366157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5" name="Group 44">
            <a:extLst>
              <a:ext uri="{FF2B5EF4-FFF2-40B4-BE49-F238E27FC236}">
                <a16:creationId xmlns:a16="http://schemas.microsoft.com/office/drawing/2014/main" id="{1443C5A4-3ACE-F4FF-12C6-804B90A78B26}"/>
              </a:ext>
            </a:extLst>
          </p:cNvPr>
          <p:cNvGrpSpPr/>
          <p:nvPr/>
        </p:nvGrpSpPr>
        <p:grpSpPr>
          <a:xfrm>
            <a:off x="6068664" y="34331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4553842" y="45533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917285" y="5354427"/>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416447" y="535596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918005" y="535614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7" name="Group 76">
            <a:extLst>
              <a:ext uri="{FF2B5EF4-FFF2-40B4-BE49-F238E27FC236}">
                <a16:creationId xmlns:a16="http://schemas.microsoft.com/office/drawing/2014/main" id="{F9063263-D9E1-4780-1508-A1F619AC68F7}"/>
              </a:ext>
            </a:extLst>
          </p:cNvPr>
          <p:cNvGrpSpPr/>
          <p:nvPr/>
        </p:nvGrpSpPr>
        <p:grpSpPr>
          <a:xfrm>
            <a:off x="6567708" y="343318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A6E0D1E0-8577-EA55-835F-5252466A7E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421D3AAB-E5E1-413D-43C8-EA746538A8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FCDE0559-EAA8-03F4-2C07-709BB376CD81}"/>
              </a:ext>
            </a:extLst>
          </p:cNvPr>
          <p:cNvGrpSpPr/>
          <p:nvPr/>
        </p:nvGrpSpPr>
        <p:grpSpPr>
          <a:xfrm>
            <a:off x="7052122" y="3432439"/>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2470ABC4-EB1B-387A-4633-B3D007386D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F9C71F48-08AF-9B0C-D452-8BB0CDE577B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037844A3-2FB6-DC6E-07A1-75F69C44BB65}"/>
              </a:ext>
            </a:extLst>
          </p:cNvPr>
          <p:cNvGrpSpPr/>
          <p:nvPr/>
        </p:nvGrpSpPr>
        <p:grpSpPr>
          <a:xfrm>
            <a:off x="7554947" y="34349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A9A503F-23B3-679E-7403-B644F9C45CC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462BD78D-F35D-7E07-E596-D08CDD342B0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E015058D-5B26-553E-6AA2-B11B0E711A52}"/>
              </a:ext>
            </a:extLst>
          </p:cNvPr>
          <p:cNvGrpSpPr/>
          <p:nvPr/>
        </p:nvGrpSpPr>
        <p:grpSpPr>
          <a:xfrm>
            <a:off x="8062257" y="344135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C42C9F37-E6E3-624D-9A82-633DCB36717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15D2CD71-5AFE-2030-4FEA-24198858765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BD82CBB3-88D7-42F2-77AF-0F474350A5FD}"/>
              </a:ext>
            </a:extLst>
          </p:cNvPr>
          <p:cNvGrpSpPr/>
          <p:nvPr/>
        </p:nvGrpSpPr>
        <p:grpSpPr>
          <a:xfrm>
            <a:off x="8565771" y="344134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E668D001-2AAC-6C3E-E135-524136D29FE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39C80754-2441-21FE-C6A9-C4A8493C06F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EB8546B5-E967-52B4-2BD1-A49C578A8B96}"/>
              </a:ext>
            </a:extLst>
          </p:cNvPr>
          <p:cNvGrpSpPr/>
          <p:nvPr/>
        </p:nvGrpSpPr>
        <p:grpSpPr>
          <a:xfrm>
            <a:off x="9072392" y="3450260"/>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12A73766-F4FF-3AEE-5BDF-41A73E598F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C43F86D7-21B1-488E-727E-97AE08D42A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86720595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5" name="Group 44">
            <a:extLst>
              <a:ext uri="{FF2B5EF4-FFF2-40B4-BE49-F238E27FC236}">
                <a16:creationId xmlns:a16="http://schemas.microsoft.com/office/drawing/2014/main" id="{1443C5A4-3ACE-F4FF-12C6-804B90A78B26}"/>
              </a:ext>
            </a:extLst>
          </p:cNvPr>
          <p:cNvGrpSpPr/>
          <p:nvPr/>
        </p:nvGrpSpPr>
        <p:grpSpPr>
          <a:xfrm>
            <a:off x="6068664" y="34331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917285" y="5354427"/>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416447" y="535596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918005" y="535614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7" name="Group 76">
            <a:extLst>
              <a:ext uri="{FF2B5EF4-FFF2-40B4-BE49-F238E27FC236}">
                <a16:creationId xmlns:a16="http://schemas.microsoft.com/office/drawing/2014/main" id="{F9063263-D9E1-4780-1508-A1F619AC68F7}"/>
              </a:ext>
            </a:extLst>
          </p:cNvPr>
          <p:cNvGrpSpPr/>
          <p:nvPr/>
        </p:nvGrpSpPr>
        <p:grpSpPr>
          <a:xfrm>
            <a:off x="6567708" y="343318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A6E0D1E0-8577-EA55-835F-5252466A7E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421D3AAB-E5E1-413D-43C8-EA746538A8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FCDE0559-EAA8-03F4-2C07-709BB376CD81}"/>
              </a:ext>
            </a:extLst>
          </p:cNvPr>
          <p:cNvGrpSpPr/>
          <p:nvPr/>
        </p:nvGrpSpPr>
        <p:grpSpPr>
          <a:xfrm>
            <a:off x="7052122" y="3432439"/>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2470ABC4-EB1B-387A-4633-B3D007386D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F9C71F48-08AF-9B0C-D452-8BB0CDE577B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037844A3-2FB6-DC6E-07A1-75F69C44BB65}"/>
              </a:ext>
            </a:extLst>
          </p:cNvPr>
          <p:cNvGrpSpPr/>
          <p:nvPr/>
        </p:nvGrpSpPr>
        <p:grpSpPr>
          <a:xfrm>
            <a:off x="7554947" y="34349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A9A503F-23B3-679E-7403-B644F9C45CC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462BD78D-F35D-7E07-E596-D08CDD342B0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E015058D-5B26-553E-6AA2-B11B0E711A52}"/>
              </a:ext>
            </a:extLst>
          </p:cNvPr>
          <p:cNvGrpSpPr/>
          <p:nvPr/>
        </p:nvGrpSpPr>
        <p:grpSpPr>
          <a:xfrm>
            <a:off x="8062257" y="344135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C42C9F37-E6E3-624D-9A82-633DCB36717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15D2CD71-5AFE-2030-4FEA-24198858765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BD82CBB3-88D7-42F2-77AF-0F474350A5FD}"/>
              </a:ext>
            </a:extLst>
          </p:cNvPr>
          <p:cNvGrpSpPr/>
          <p:nvPr/>
        </p:nvGrpSpPr>
        <p:grpSpPr>
          <a:xfrm>
            <a:off x="8565771" y="344134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E668D001-2AAC-6C3E-E135-524136D29FE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39C80754-2441-21FE-C6A9-C4A8493C06F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EB8546B5-E967-52B4-2BD1-A49C578A8B96}"/>
              </a:ext>
            </a:extLst>
          </p:cNvPr>
          <p:cNvGrpSpPr/>
          <p:nvPr/>
        </p:nvGrpSpPr>
        <p:grpSpPr>
          <a:xfrm>
            <a:off x="9072392" y="3450260"/>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12A73766-F4FF-3AEE-5BDF-41A73E598F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C43F86D7-21B1-488E-727E-97AE08D42A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4" name="Group 73">
            <a:extLst>
              <a:ext uri="{FF2B5EF4-FFF2-40B4-BE49-F238E27FC236}">
                <a16:creationId xmlns:a16="http://schemas.microsoft.com/office/drawing/2014/main" id="{2736C87D-308C-3272-1047-1546114CA30F}"/>
              </a:ext>
            </a:extLst>
          </p:cNvPr>
          <p:cNvGrpSpPr/>
          <p:nvPr/>
        </p:nvGrpSpPr>
        <p:grpSpPr>
          <a:xfrm>
            <a:off x="9592090" y="346503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987C99DB-44C9-7222-DBE7-3084EE2430B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0205DE42-5BB7-F07B-E29E-2BA34CCF46B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380638244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grpSp>
        <p:nvGrpSpPr>
          <p:cNvPr id="3" name="Group 2">
            <a:extLst>
              <a:ext uri="{FF2B5EF4-FFF2-40B4-BE49-F238E27FC236}">
                <a16:creationId xmlns:a16="http://schemas.microsoft.com/office/drawing/2014/main" id="{6CB1C5E7-96B4-58A8-22B6-46F37D94E744}"/>
              </a:ext>
            </a:extLst>
          </p:cNvPr>
          <p:cNvGrpSpPr/>
          <p:nvPr/>
        </p:nvGrpSpPr>
        <p:grpSpPr>
          <a:xfrm>
            <a:off x="4119079" y="1119426"/>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5D6ACF1A-BA44-2140-4279-4302D0A61AA9}"/>
                </a:ext>
              </a:extLst>
            </p:cNvPr>
            <p:cNvPicPr>
              <a:picLocks noChangeAspect="1"/>
            </p:cNvPicPr>
            <p:nvPr/>
          </p:nvPicPr>
          <p:blipFill>
            <a:blip r:embed="rId2"/>
            <a:stretch>
              <a:fillRect/>
            </a:stretch>
          </p:blipFill>
          <p:spPr>
            <a:xfrm>
              <a:off x="3182877" y="-172529"/>
              <a:ext cx="681758" cy="3154119"/>
            </a:xfrm>
            <a:prstGeom prst="rect">
              <a:avLst/>
            </a:prstGeom>
          </p:spPr>
        </p:pic>
        <p:sp>
          <p:nvSpPr>
            <p:cNvPr id="8" name="TextBox 7">
              <a:extLst>
                <a:ext uri="{FF2B5EF4-FFF2-40B4-BE49-F238E27FC236}">
                  <a16:creationId xmlns:a16="http://schemas.microsoft.com/office/drawing/2014/main" id="{434E70F6-F112-0126-C8D2-A288ED7B0836}"/>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30" name="Group 29">
            <a:extLst>
              <a:ext uri="{FF2B5EF4-FFF2-40B4-BE49-F238E27FC236}">
                <a16:creationId xmlns:a16="http://schemas.microsoft.com/office/drawing/2014/main" id="{D0863DC1-FE7F-66B4-BD0B-96CB38CD91B3}"/>
              </a:ext>
            </a:extLst>
          </p:cNvPr>
          <p:cNvGrpSpPr/>
          <p:nvPr/>
        </p:nvGrpSpPr>
        <p:grpSpPr>
          <a:xfrm>
            <a:off x="3429986" y="2129845"/>
            <a:ext cx="715128" cy="2136202"/>
            <a:chOff x="3166192" y="845389"/>
            <a:chExt cx="715128" cy="2136202"/>
          </a:xfrm>
        </p:grpSpPr>
        <p:pic>
          <p:nvPicPr>
            <p:cNvPr id="31" name="Picture 30" descr="Shape, rectangle&#10;&#10;Description automatically generated">
              <a:extLst>
                <a:ext uri="{FF2B5EF4-FFF2-40B4-BE49-F238E27FC236}">
                  <a16:creationId xmlns:a16="http://schemas.microsoft.com/office/drawing/2014/main" id="{3C935402-A2D3-E997-3BFA-BE7BEB6E6FE3}"/>
                </a:ext>
              </a:extLst>
            </p:cNvPr>
            <p:cNvPicPr>
              <a:picLocks noChangeAspect="1"/>
            </p:cNvPicPr>
            <p:nvPr/>
          </p:nvPicPr>
          <p:blipFill>
            <a:blip r:embed="rId2"/>
            <a:stretch>
              <a:fillRect/>
            </a:stretch>
          </p:blipFill>
          <p:spPr>
            <a:xfrm>
              <a:off x="3182877" y="845389"/>
              <a:ext cx="681758" cy="2136202"/>
            </a:xfrm>
            <a:prstGeom prst="rect">
              <a:avLst/>
            </a:prstGeom>
          </p:spPr>
        </p:pic>
        <p:sp>
          <p:nvSpPr>
            <p:cNvPr id="32" name="TextBox 31">
              <a:extLst>
                <a:ext uri="{FF2B5EF4-FFF2-40B4-BE49-F238E27FC236}">
                  <a16:creationId xmlns:a16="http://schemas.microsoft.com/office/drawing/2014/main" id="{AFF796A6-F3AA-AEC3-F717-26E52054F2B0}"/>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33" name="Group 32">
            <a:extLst>
              <a:ext uri="{FF2B5EF4-FFF2-40B4-BE49-F238E27FC236}">
                <a16:creationId xmlns:a16="http://schemas.microsoft.com/office/drawing/2014/main" id="{BDAEC2BD-F205-11F5-63DD-A55661B3E97F}"/>
              </a:ext>
            </a:extLst>
          </p:cNvPr>
          <p:cNvGrpSpPr/>
          <p:nvPr/>
        </p:nvGrpSpPr>
        <p:grpSpPr>
          <a:xfrm>
            <a:off x="4798977" y="620054"/>
            <a:ext cx="715128" cy="3654451"/>
            <a:chOff x="3182877" y="-672861"/>
            <a:chExt cx="715128" cy="3654451"/>
          </a:xfrm>
        </p:grpSpPr>
        <p:pic>
          <p:nvPicPr>
            <p:cNvPr id="34" name="Picture 33" descr="Shape, rectangle&#10;&#10;Description automatically generated">
              <a:extLst>
                <a:ext uri="{FF2B5EF4-FFF2-40B4-BE49-F238E27FC236}">
                  <a16:creationId xmlns:a16="http://schemas.microsoft.com/office/drawing/2014/main" id="{15F6E4AE-FFC1-D4A3-A02B-9451335B3D42}"/>
                </a:ext>
              </a:extLst>
            </p:cNvPr>
            <p:cNvPicPr>
              <a:picLocks noChangeAspect="1"/>
            </p:cNvPicPr>
            <p:nvPr/>
          </p:nvPicPr>
          <p:blipFill>
            <a:blip r:embed="rId2"/>
            <a:stretch>
              <a:fillRect/>
            </a:stretch>
          </p:blipFill>
          <p:spPr>
            <a:xfrm>
              <a:off x="3182877" y="-672861"/>
              <a:ext cx="681758" cy="3654451"/>
            </a:xfrm>
            <a:prstGeom prst="rect">
              <a:avLst/>
            </a:prstGeom>
          </p:spPr>
        </p:pic>
        <p:sp>
          <p:nvSpPr>
            <p:cNvPr id="35" name="TextBox 34">
              <a:extLst>
                <a:ext uri="{FF2B5EF4-FFF2-40B4-BE49-F238E27FC236}">
                  <a16:creationId xmlns:a16="http://schemas.microsoft.com/office/drawing/2014/main" id="{112A676C-19AF-AB66-CBD4-34B7EDF668D9}"/>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36" name="Group 35">
            <a:extLst>
              <a:ext uri="{FF2B5EF4-FFF2-40B4-BE49-F238E27FC236}">
                <a16:creationId xmlns:a16="http://schemas.microsoft.com/office/drawing/2014/main" id="{F92EEA22-33FF-56D2-E930-3D82277A7169}"/>
              </a:ext>
            </a:extLst>
          </p:cNvPr>
          <p:cNvGrpSpPr/>
          <p:nvPr/>
        </p:nvGrpSpPr>
        <p:grpSpPr>
          <a:xfrm>
            <a:off x="9415341" y="1397045"/>
            <a:ext cx="731813" cy="2757304"/>
            <a:chOff x="3182877" y="1328468"/>
            <a:chExt cx="731813" cy="1807277"/>
          </a:xfrm>
        </p:grpSpPr>
        <p:pic>
          <p:nvPicPr>
            <p:cNvPr id="37" name="Picture 36" descr="Shape, rectangle&#10;&#10;Description automatically generated">
              <a:extLst>
                <a:ext uri="{FF2B5EF4-FFF2-40B4-BE49-F238E27FC236}">
                  <a16:creationId xmlns:a16="http://schemas.microsoft.com/office/drawing/2014/main" id="{EEE3A48B-E4E4-AD84-1864-1084350B1537}"/>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38" name="TextBox 37">
              <a:extLst>
                <a:ext uri="{FF2B5EF4-FFF2-40B4-BE49-F238E27FC236}">
                  <a16:creationId xmlns:a16="http://schemas.microsoft.com/office/drawing/2014/main" id="{6A86D972-E150-330B-1830-53507020887C}"/>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39" name="Group 38">
            <a:extLst>
              <a:ext uri="{FF2B5EF4-FFF2-40B4-BE49-F238E27FC236}">
                <a16:creationId xmlns:a16="http://schemas.microsoft.com/office/drawing/2014/main" id="{D071209F-1E59-F93D-EF16-018C185955D7}"/>
              </a:ext>
            </a:extLst>
          </p:cNvPr>
          <p:cNvGrpSpPr/>
          <p:nvPr/>
        </p:nvGrpSpPr>
        <p:grpSpPr>
          <a:xfrm>
            <a:off x="8735443" y="1759354"/>
            <a:ext cx="715128" cy="2394995"/>
            <a:chOff x="3182877" y="586595"/>
            <a:chExt cx="715128" cy="2394995"/>
          </a:xfrm>
        </p:grpSpPr>
        <p:pic>
          <p:nvPicPr>
            <p:cNvPr id="40" name="Picture 39" descr="Shape, rectangle&#10;&#10;Description automatically generated">
              <a:extLst>
                <a:ext uri="{FF2B5EF4-FFF2-40B4-BE49-F238E27FC236}">
                  <a16:creationId xmlns:a16="http://schemas.microsoft.com/office/drawing/2014/main" id="{90C02AB5-1291-DA75-F486-F14AD5326C9B}"/>
                </a:ext>
              </a:extLst>
            </p:cNvPr>
            <p:cNvPicPr>
              <a:picLocks noChangeAspect="1"/>
            </p:cNvPicPr>
            <p:nvPr/>
          </p:nvPicPr>
          <p:blipFill>
            <a:blip r:embed="rId2"/>
            <a:stretch>
              <a:fillRect/>
            </a:stretch>
          </p:blipFill>
          <p:spPr>
            <a:xfrm>
              <a:off x="3182877" y="586595"/>
              <a:ext cx="681758" cy="2394995"/>
            </a:xfrm>
            <a:prstGeom prst="rect">
              <a:avLst/>
            </a:prstGeom>
          </p:spPr>
        </p:pic>
        <p:sp>
          <p:nvSpPr>
            <p:cNvPr id="41" name="TextBox 40">
              <a:extLst>
                <a:ext uri="{FF2B5EF4-FFF2-40B4-BE49-F238E27FC236}">
                  <a16:creationId xmlns:a16="http://schemas.microsoft.com/office/drawing/2014/main" id="{F5DF0BFC-B4E3-7990-9066-458EDB8FE23B}"/>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grpSp>
        <p:nvGrpSpPr>
          <p:cNvPr id="42" name="Group 41">
            <a:extLst>
              <a:ext uri="{FF2B5EF4-FFF2-40B4-BE49-F238E27FC236}">
                <a16:creationId xmlns:a16="http://schemas.microsoft.com/office/drawing/2014/main" id="{FA064603-442C-9740-3FB9-33B9562A1CE0}"/>
              </a:ext>
            </a:extLst>
          </p:cNvPr>
          <p:cNvGrpSpPr/>
          <p:nvPr/>
        </p:nvGrpSpPr>
        <p:grpSpPr>
          <a:xfrm>
            <a:off x="4428448" y="5230222"/>
            <a:ext cx="715128" cy="1497848"/>
            <a:chOff x="3166192" y="1483743"/>
            <a:chExt cx="715128" cy="1497848"/>
          </a:xfrm>
        </p:grpSpPr>
        <p:pic>
          <p:nvPicPr>
            <p:cNvPr id="43" name="Picture 42" descr="Shape, rectangle&#10;&#10;Description automatically generated">
              <a:extLst>
                <a:ext uri="{FF2B5EF4-FFF2-40B4-BE49-F238E27FC236}">
                  <a16:creationId xmlns:a16="http://schemas.microsoft.com/office/drawing/2014/main" id="{9A6BC41E-8F30-2197-0704-F09046FF4AA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44" name="TextBox 43">
              <a:extLst>
                <a:ext uri="{FF2B5EF4-FFF2-40B4-BE49-F238E27FC236}">
                  <a16:creationId xmlns:a16="http://schemas.microsoft.com/office/drawing/2014/main" id="{2FE39104-56BA-819C-A826-173C414C6AE3}"/>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C9223F1E-0C04-937A-210E-5460E2D4F708}"/>
              </a:ext>
            </a:extLst>
          </p:cNvPr>
          <p:cNvGrpSpPr/>
          <p:nvPr/>
        </p:nvGrpSpPr>
        <p:grpSpPr>
          <a:xfrm>
            <a:off x="3774585" y="5735606"/>
            <a:ext cx="731813" cy="981060"/>
            <a:chOff x="3182877" y="2000530"/>
            <a:chExt cx="731813" cy="981060"/>
          </a:xfrm>
        </p:grpSpPr>
        <p:pic>
          <p:nvPicPr>
            <p:cNvPr id="49" name="Picture 48" descr="Shape, rectangle&#10;&#10;Description automatically generated">
              <a:extLst>
                <a:ext uri="{FF2B5EF4-FFF2-40B4-BE49-F238E27FC236}">
                  <a16:creationId xmlns:a16="http://schemas.microsoft.com/office/drawing/2014/main" id="{59330AC7-DCA2-DE46-E384-1B9C8674986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50" name="TextBox 49">
              <a:extLst>
                <a:ext uri="{FF2B5EF4-FFF2-40B4-BE49-F238E27FC236}">
                  <a16:creationId xmlns:a16="http://schemas.microsoft.com/office/drawing/2014/main" id="{C82B2385-E8FA-1450-95DB-0220B8BA90A8}"/>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spTree>
    <p:extLst>
      <p:ext uri="{BB962C8B-B14F-4D97-AF65-F5344CB8AC3E}">
        <p14:creationId xmlns:p14="http://schemas.microsoft.com/office/powerpoint/2010/main" val="4262085559"/>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5" name="Group 44">
            <a:extLst>
              <a:ext uri="{FF2B5EF4-FFF2-40B4-BE49-F238E27FC236}">
                <a16:creationId xmlns:a16="http://schemas.microsoft.com/office/drawing/2014/main" id="{1443C5A4-3ACE-F4FF-12C6-804B90A78B26}"/>
              </a:ext>
            </a:extLst>
          </p:cNvPr>
          <p:cNvGrpSpPr/>
          <p:nvPr/>
        </p:nvGrpSpPr>
        <p:grpSpPr>
          <a:xfrm>
            <a:off x="6068664" y="34331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416447" y="535596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918005" y="535614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7" name="Group 76">
            <a:extLst>
              <a:ext uri="{FF2B5EF4-FFF2-40B4-BE49-F238E27FC236}">
                <a16:creationId xmlns:a16="http://schemas.microsoft.com/office/drawing/2014/main" id="{F9063263-D9E1-4780-1508-A1F619AC68F7}"/>
              </a:ext>
            </a:extLst>
          </p:cNvPr>
          <p:cNvGrpSpPr/>
          <p:nvPr/>
        </p:nvGrpSpPr>
        <p:grpSpPr>
          <a:xfrm>
            <a:off x="6567708" y="343318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A6E0D1E0-8577-EA55-835F-5252466A7E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421D3AAB-E5E1-413D-43C8-EA746538A8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FCDE0559-EAA8-03F4-2C07-709BB376CD81}"/>
              </a:ext>
            </a:extLst>
          </p:cNvPr>
          <p:cNvGrpSpPr/>
          <p:nvPr/>
        </p:nvGrpSpPr>
        <p:grpSpPr>
          <a:xfrm>
            <a:off x="7052122" y="3432439"/>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2470ABC4-EB1B-387A-4633-B3D007386D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F9C71F48-08AF-9B0C-D452-8BB0CDE577B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037844A3-2FB6-DC6E-07A1-75F69C44BB65}"/>
              </a:ext>
            </a:extLst>
          </p:cNvPr>
          <p:cNvGrpSpPr/>
          <p:nvPr/>
        </p:nvGrpSpPr>
        <p:grpSpPr>
          <a:xfrm>
            <a:off x="7554947" y="34349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A9A503F-23B3-679E-7403-B644F9C45CC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462BD78D-F35D-7E07-E596-D08CDD342B0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E015058D-5B26-553E-6AA2-B11B0E711A52}"/>
              </a:ext>
            </a:extLst>
          </p:cNvPr>
          <p:cNvGrpSpPr/>
          <p:nvPr/>
        </p:nvGrpSpPr>
        <p:grpSpPr>
          <a:xfrm>
            <a:off x="8062257" y="344135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C42C9F37-E6E3-624D-9A82-633DCB36717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15D2CD71-5AFE-2030-4FEA-24198858765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BD82CBB3-88D7-42F2-77AF-0F474350A5FD}"/>
              </a:ext>
            </a:extLst>
          </p:cNvPr>
          <p:cNvGrpSpPr/>
          <p:nvPr/>
        </p:nvGrpSpPr>
        <p:grpSpPr>
          <a:xfrm>
            <a:off x="8565771" y="344134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E668D001-2AAC-6C3E-E135-524136D29FE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39C80754-2441-21FE-C6A9-C4A8493C06F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EB8546B5-E967-52B4-2BD1-A49C578A8B96}"/>
              </a:ext>
            </a:extLst>
          </p:cNvPr>
          <p:cNvGrpSpPr/>
          <p:nvPr/>
        </p:nvGrpSpPr>
        <p:grpSpPr>
          <a:xfrm>
            <a:off x="9072392" y="3450260"/>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12A73766-F4FF-3AEE-5BDF-41A73E598F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C43F86D7-21B1-488E-727E-97AE08D42A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4" name="Group 73">
            <a:extLst>
              <a:ext uri="{FF2B5EF4-FFF2-40B4-BE49-F238E27FC236}">
                <a16:creationId xmlns:a16="http://schemas.microsoft.com/office/drawing/2014/main" id="{2736C87D-308C-3272-1047-1546114CA30F}"/>
              </a:ext>
            </a:extLst>
          </p:cNvPr>
          <p:cNvGrpSpPr/>
          <p:nvPr/>
        </p:nvGrpSpPr>
        <p:grpSpPr>
          <a:xfrm>
            <a:off x="9592090" y="346503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987C99DB-44C9-7222-DBE7-3084EE2430B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0205DE42-5BB7-F07B-E29E-2BA34CCF46B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6" name="Group 55">
            <a:extLst>
              <a:ext uri="{FF2B5EF4-FFF2-40B4-BE49-F238E27FC236}">
                <a16:creationId xmlns:a16="http://schemas.microsoft.com/office/drawing/2014/main" id="{AF0BE3BE-1C98-8506-FE5E-F66A80EDC126}"/>
              </a:ext>
            </a:extLst>
          </p:cNvPr>
          <p:cNvGrpSpPr/>
          <p:nvPr/>
        </p:nvGrpSpPr>
        <p:grpSpPr>
          <a:xfrm>
            <a:off x="10104100" y="347707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E66CEC13-C7C4-79D0-458B-0F80E5A698F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AC553967-1D7A-CEB6-ACAC-4074118F7E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150680502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5" name="Group 44">
            <a:extLst>
              <a:ext uri="{FF2B5EF4-FFF2-40B4-BE49-F238E27FC236}">
                <a16:creationId xmlns:a16="http://schemas.microsoft.com/office/drawing/2014/main" id="{1443C5A4-3ACE-F4FF-12C6-804B90A78B26}"/>
              </a:ext>
            </a:extLst>
          </p:cNvPr>
          <p:cNvGrpSpPr/>
          <p:nvPr/>
        </p:nvGrpSpPr>
        <p:grpSpPr>
          <a:xfrm>
            <a:off x="6068664" y="34331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918005" y="535614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7" name="Group 76">
            <a:extLst>
              <a:ext uri="{FF2B5EF4-FFF2-40B4-BE49-F238E27FC236}">
                <a16:creationId xmlns:a16="http://schemas.microsoft.com/office/drawing/2014/main" id="{F9063263-D9E1-4780-1508-A1F619AC68F7}"/>
              </a:ext>
            </a:extLst>
          </p:cNvPr>
          <p:cNvGrpSpPr/>
          <p:nvPr/>
        </p:nvGrpSpPr>
        <p:grpSpPr>
          <a:xfrm>
            <a:off x="6567708" y="3433181"/>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A6E0D1E0-8577-EA55-835F-5252466A7E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421D3AAB-E5E1-413D-43C8-EA746538A88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FCDE0559-EAA8-03F4-2C07-709BB376CD81}"/>
              </a:ext>
            </a:extLst>
          </p:cNvPr>
          <p:cNvGrpSpPr/>
          <p:nvPr/>
        </p:nvGrpSpPr>
        <p:grpSpPr>
          <a:xfrm>
            <a:off x="7052122" y="3432439"/>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2470ABC4-EB1B-387A-4633-B3D007386DD6}"/>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F9C71F48-08AF-9B0C-D452-8BB0CDE577B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4" name="Group 33">
            <a:extLst>
              <a:ext uri="{FF2B5EF4-FFF2-40B4-BE49-F238E27FC236}">
                <a16:creationId xmlns:a16="http://schemas.microsoft.com/office/drawing/2014/main" id="{037844A3-2FB6-DC6E-07A1-75F69C44BB65}"/>
              </a:ext>
            </a:extLst>
          </p:cNvPr>
          <p:cNvGrpSpPr/>
          <p:nvPr/>
        </p:nvGrpSpPr>
        <p:grpSpPr>
          <a:xfrm>
            <a:off x="7554947" y="34349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A9A503F-23B3-679E-7403-B644F9C45CC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462BD78D-F35D-7E07-E596-D08CDD342B0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68" name="Group 67">
            <a:extLst>
              <a:ext uri="{FF2B5EF4-FFF2-40B4-BE49-F238E27FC236}">
                <a16:creationId xmlns:a16="http://schemas.microsoft.com/office/drawing/2014/main" id="{E015058D-5B26-553E-6AA2-B11B0E711A52}"/>
              </a:ext>
            </a:extLst>
          </p:cNvPr>
          <p:cNvGrpSpPr/>
          <p:nvPr/>
        </p:nvGrpSpPr>
        <p:grpSpPr>
          <a:xfrm>
            <a:off x="8062257" y="3441350"/>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C42C9F37-E6E3-624D-9A82-633DCB36717C}"/>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15D2CD71-5AFE-2030-4FEA-24198858765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BD82CBB3-88D7-42F2-77AF-0F474350A5FD}"/>
              </a:ext>
            </a:extLst>
          </p:cNvPr>
          <p:cNvGrpSpPr/>
          <p:nvPr/>
        </p:nvGrpSpPr>
        <p:grpSpPr>
          <a:xfrm>
            <a:off x="8565771" y="3441349"/>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E668D001-2AAC-6C3E-E135-524136D29FE3}"/>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39C80754-2441-21FE-C6A9-C4A8493C06F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1" name="Group 70">
            <a:extLst>
              <a:ext uri="{FF2B5EF4-FFF2-40B4-BE49-F238E27FC236}">
                <a16:creationId xmlns:a16="http://schemas.microsoft.com/office/drawing/2014/main" id="{EB8546B5-E967-52B4-2BD1-A49C578A8B96}"/>
              </a:ext>
            </a:extLst>
          </p:cNvPr>
          <p:cNvGrpSpPr/>
          <p:nvPr/>
        </p:nvGrpSpPr>
        <p:grpSpPr>
          <a:xfrm>
            <a:off x="9072392" y="3450260"/>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12A73766-F4FF-3AEE-5BDF-41A73E598FB7}"/>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C43F86D7-21B1-488E-727E-97AE08D42A1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grpSp>
        <p:nvGrpSpPr>
          <p:cNvPr id="74" name="Group 73">
            <a:extLst>
              <a:ext uri="{FF2B5EF4-FFF2-40B4-BE49-F238E27FC236}">
                <a16:creationId xmlns:a16="http://schemas.microsoft.com/office/drawing/2014/main" id="{2736C87D-308C-3272-1047-1546114CA30F}"/>
              </a:ext>
            </a:extLst>
          </p:cNvPr>
          <p:cNvGrpSpPr/>
          <p:nvPr/>
        </p:nvGrpSpPr>
        <p:grpSpPr>
          <a:xfrm>
            <a:off x="9592090" y="346503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987C99DB-44C9-7222-DBE7-3084EE2430B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0205DE42-5BB7-F07B-E29E-2BA34CCF46B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6" name="Group 55">
            <a:extLst>
              <a:ext uri="{FF2B5EF4-FFF2-40B4-BE49-F238E27FC236}">
                <a16:creationId xmlns:a16="http://schemas.microsoft.com/office/drawing/2014/main" id="{AF0BE3BE-1C98-8506-FE5E-F66A80EDC126}"/>
              </a:ext>
            </a:extLst>
          </p:cNvPr>
          <p:cNvGrpSpPr/>
          <p:nvPr/>
        </p:nvGrpSpPr>
        <p:grpSpPr>
          <a:xfrm>
            <a:off x="10104100" y="347707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E66CEC13-C7C4-79D0-458B-0F80E5A698F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AC553967-1D7A-CEB6-ACAC-4074118F7E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59" name="Group 58">
            <a:extLst>
              <a:ext uri="{FF2B5EF4-FFF2-40B4-BE49-F238E27FC236}">
                <a16:creationId xmlns:a16="http://schemas.microsoft.com/office/drawing/2014/main" id="{4F43F8FF-9789-8CF6-E0D3-23A30385D5C3}"/>
              </a:ext>
            </a:extLst>
          </p:cNvPr>
          <p:cNvGrpSpPr/>
          <p:nvPr/>
        </p:nvGrpSpPr>
        <p:grpSpPr>
          <a:xfrm>
            <a:off x="10603262" y="3478612"/>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08ED8590-E4BD-E910-F11C-1CFD123227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8314C66F-4DE9-7D53-CB5F-3A4F82F82F2E}"/>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88309062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4" name="Group 3">
            <a:extLst>
              <a:ext uri="{FF2B5EF4-FFF2-40B4-BE49-F238E27FC236}">
                <a16:creationId xmlns:a16="http://schemas.microsoft.com/office/drawing/2014/main" id="{AEFFA8DE-A6FF-F142-ED2F-B32E9D9E9BD0}"/>
              </a:ext>
            </a:extLst>
          </p:cNvPr>
          <p:cNvGrpSpPr/>
          <p:nvPr/>
        </p:nvGrpSpPr>
        <p:grpSpPr>
          <a:xfrm>
            <a:off x="8062257" y="344135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7052122" y="343243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6068664" y="343318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6567708" y="343318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9592090" y="346503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10104100" y="3477075"/>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0603262" y="3478612"/>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0610836" y="388334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7554947" y="3434919"/>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8565771" y="3441349"/>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072392" y="345026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138738498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5339610" y="1905522"/>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4329475" y="1896611"/>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3346017" y="1897353"/>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3845061" y="1897353"/>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6869443" y="1929211"/>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381453" y="1941247"/>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7880615" y="194278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389208" y="1952213"/>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832300" y="1899091"/>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843124" y="1905521"/>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349745" y="1914432"/>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1194034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sld>
</file>

<file path=ppt/slides/slide4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205671" y="1951366"/>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195536" y="1942455"/>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212078" y="1943197"/>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711122" y="19431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770301" y="192836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9282311" y="1940399"/>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781473" y="194193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0290066" y="1951365"/>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98361" y="1944935"/>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709185" y="195136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250603" y="191358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90247489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921288" y="193506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2390617" y="194039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1407159" y="1941141"/>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906203" y="1941141"/>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145461" y="1928363"/>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657471" y="1940399"/>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0223433" y="194193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0732026" y="1951365"/>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413978" y="192863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424802" y="1935067"/>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625763" y="191358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22080600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601317" y="1950308"/>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2692408" y="19558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780766" y="1955820"/>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279810" y="1955820"/>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689298" y="194303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094007" y="194387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657196" y="1937274"/>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169600" y="1928256"/>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07751415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771155" y="196813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2692408" y="19558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444432" y="1974656"/>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509423" y="1971244"/>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757399" y="1959219"/>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15128658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771155" y="196813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2692408" y="19558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35943" y="493286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509423" y="1971244"/>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757399" y="1959219"/>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89635507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771155" y="196813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2692408" y="19558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35943" y="493286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50214" y="493286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757399" y="1959219"/>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68984815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4B54E6D-9A67-F9E4-507A-61DF4F92F274}"/>
              </a:ext>
            </a:extLst>
          </p:cNvPr>
          <p:cNvGrpSpPr/>
          <p:nvPr/>
        </p:nvGrpSpPr>
        <p:grpSpPr>
          <a:xfrm>
            <a:off x="4428448" y="5230222"/>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5093521" y="4591868"/>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3774585" y="5735606"/>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grpSp>
        <p:nvGrpSpPr>
          <p:cNvPr id="3" name="Group 2">
            <a:extLst>
              <a:ext uri="{FF2B5EF4-FFF2-40B4-BE49-F238E27FC236}">
                <a16:creationId xmlns:a16="http://schemas.microsoft.com/office/drawing/2014/main" id="{653D0BD6-1616-9161-4B37-C5ED37B3A44B}"/>
              </a:ext>
            </a:extLst>
          </p:cNvPr>
          <p:cNvGrpSpPr/>
          <p:nvPr/>
        </p:nvGrpSpPr>
        <p:grpSpPr>
          <a:xfrm>
            <a:off x="4119079" y="1119426"/>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85E2DC26-41A5-81B2-05D2-64472299B877}"/>
                </a:ext>
              </a:extLst>
            </p:cNvPr>
            <p:cNvPicPr>
              <a:picLocks noChangeAspect="1"/>
            </p:cNvPicPr>
            <p:nvPr/>
          </p:nvPicPr>
          <p:blipFill>
            <a:blip r:embed="rId2"/>
            <a:stretch>
              <a:fillRect/>
            </a:stretch>
          </p:blipFill>
          <p:spPr>
            <a:xfrm>
              <a:off x="3182877" y="-172529"/>
              <a:ext cx="681758" cy="3154119"/>
            </a:xfrm>
            <a:prstGeom prst="rect">
              <a:avLst/>
            </a:prstGeom>
          </p:spPr>
        </p:pic>
        <p:sp>
          <p:nvSpPr>
            <p:cNvPr id="8" name="TextBox 7">
              <a:extLst>
                <a:ext uri="{FF2B5EF4-FFF2-40B4-BE49-F238E27FC236}">
                  <a16:creationId xmlns:a16="http://schemas.microsoft.com/office/drawing/2014/main" id="{081EE4C8-0B36-8AFA-3173-6EA7C1FB4856}"/>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27" name="Group 26">
            <a:extLst>
              <a:ext uri="{FF2B5EF4-FFF2-40B4-BE49-F238E27FC236}">
                <a16:creationId xmlns:a16="http://schemas.microsoft.com/office/drawing/2014/main" id="{A379E0B5-71C2-AB4B-20BC-A59D4507D8C3}"/>
              </a:ext>
            </a:extLst>
          </p:cNvPr>
          <p:cNvGrpSpPr/>
          <p:nvPr/>
        </p:nvGrpSpPr>
        <p:grpSpPr>
          <a:xfrm>
            <a:off x="4798977" y="620054"/>
            <a:ext cx="715128" cy="3654451"/>
            <a:chOff x="3182877" y="-672861"/>
            <a:chExt cx="715128" cy="3654451"/>
          </a:xfrm>
        </p:grpSpPr>
        <p:pic>
          <p:nvPicPr>
            <p:cNvPr id="28" name="Picture 27" descr="Shape, rectangle&#10;&#10;Description automatically generated">
              <a:extLst>
                <a:ext uri="{FF2B5EF4-FFF2-40B4-BE49-F238E27FC236}">
                  <a16:creationId xmlns:a16="http://schemas.microsoft.com/office/drawing/2014/main" id="{FCBF614E-0C7E-A44A-932F-CDDB51A6E670}"/>
                </a:ext>
              </a:extLst>
            </p:cNvPr>
            <p:cNvPicPr>
              <a:picLocks noChangeAspect="1"/>
            </p:cNvPicPr>
            <p:nvPr/>
          </p:nvPicPr>
          <p:blipFill>
            <a:blip r:embed="rId2"/>
            <a:stretch>
              <a:fillRect/>
            </a:stretch>
          </p:blipFill>
          <p:spPr>
            <a:xfrm>
              <a:off x="3182877" y="-672861"/>
              <a:ext cx="681758" cy="3654451"/>
            </a:xfrm>
            <a:prstGeom prst="rect">
              <a:avLst/>
            </a:prstGeom>
          </p:spPr>
        </p:pic>
        <p:sp>
          <p:nvSpPr>
            <p:cNvPr id="29" name="TextBox 28">
              <a:extLst>
                <a:ext uri="{FF2B5EF4-FFF2-40B4-BE49-F238E27FC236}">
                  <a16:creationId xmlns:a16="http://schemas.microsoft.com/office/drawing/2014/main" id="{041892E5-001A-2E11-BB4A-1146E99DFE98}"/>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30" name="Group 29">
            <a:extLst>
              <a:ext uri="{FF2B5EF4-FFF2-40B4-BE49-F238E27FC236}">
                <a16:creationId xmlns:a16="http://schemas.microsoft.com/office/drawing/2014/main" id="{19D8FDD8-F1EE-E019-68E3-FD444EA2A3A7}"/>
              </a:ext>
            </a:extLst>
          </p:cNvPr>
          <p:cNvGrpSpPr/>
          <p:nvPr/>
        </p:nvGrpSpPr>
        <p:grpSpPr>
          <a:xfrm>
            <a:off x="9415341" y="1397045"/>
            <a:ext cx="731813" cy="2757304"/>
            <a:chOff x="3182877" y="1328468"/>
            <a:chExt cx="731813" cy="1807277"/>
          </a:xfrm>
        </p:grpSpPr>
        <p:pic>
          <p:nvPicPr>
            <p:cNvPr id="31" name="Picture 30" descr="Shape, rectangle&#10;&#10;Description automatically generated">
              <a:extLst>
                <a:ext uri="{FF2B5EF4-FFF2-40B4-BE49-F238E27FC236}">
                  <a16:creationId xmlns:a16="http://schemas.microsoft.com/office/drawing/2014/main" id="{43D0BB9C-C0E1-3A93-35AF-25B95503B168}"/>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32" name="TextBox 31">
              <a:extLst>
                <a:ext uri="{FF2B5EF4-FFF2-40B4-BE49-F238E27FC236}">
                  <a16:creationId xmlns:a16="http://schemas.microsoft.com/office/drawing/2014/main" id="{B701C67F-D2CB-CEF1-C322-738B82F2DA9C}"/>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33" name="Group 32">
            <a:extLst>
              <a:ext uri="{FF2B5EF4-FFF2-40B4-BE49-F238E27FC236}">
                <a16:creationId xmlns:a16="http://schemas.microsoft.com/office/drawing/2014/main" id="{95F62854-5537-AAFB-0CF1-E6A3E57D1955}"/>
              </a:ext>
            </a:extLst>
          </p:cNvPr>
          <p:cNvGrpSpPr/>
          <p:nvPr/>
        </p:nvGrpSpPr>
        <p:grpSpPr>
          <a:xfrm>
            <a:off x="8735443" y="1759354"/>
            <a:ext cx="715128" cy="2394995"/>
            <a:chOff x="3182877" y="586595"/>
            <a:chExt cx="715128" cy="2394995"/>
          </a:xfrm>
        </p:grpSpPr>
        <p:pic>
          <p:nvPicPr>
            <p:cNvPr id="34" name="Picture 33" descr="Shape, rectangle&#10;&#10;Description automatically generated">
              <a:extLst>
                <a:ext uri="{FF2B5EF4-FFF2-40B4-BE49-F238E27FC236}">
                  <a16:creationId xmlns:a16="http://schemas.microsoft.com/office/drawing/2014/main" id="{E129DA42-FE83-8A43-8AAE-FE08D73A33B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35" name="TextBox 34">
              <a:extLst>
                <a:ext uri="{FF2B5EF4-FFF2-40B4-BE49-F238E27FC236}">
                  <a16:creationId xmlns:a16="http://schemas.microsoft.com/office/drawing/2014/main" id="{9772F306-E5A5-1ECD-E3DA-26EB3FED9BDC}"/>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Tree>
    <p:extLst>
      <p:ext uri="{BB962C8B-B14F-4D97-AF65-F5344CB8AC3E}">
        <p14:creationId xmlns:p14="http://schemas.microsoft.com/office/powerpoint/2010/main" val="420985545"/>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4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771155" y="196813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2692408" y="19558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828197" y="1959220"/>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342468" y="1959219"/>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757399" y="1959219"/>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14509979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771155" y="196813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2692408" y="19558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1605404" y="53584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342468" y="1959219"/>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757399" y="1959219"/>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99712271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771155" y="196813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2692408" y="1955819"/>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1605404" y="53584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150067" y="53584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757399" y="1959219"/>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70731146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771155" y="196813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2684149" y="5352745"/>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1605404" y="53584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150067" y="53584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757399" y="1959219"/>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80401898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771155" y="196813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82721" y="1952433"/>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6855" y="1945307"/>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8639" y="1945306"/>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757399" y="1959219"/>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56541406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771155" y="196813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82721" y="1952433"/>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6855" y="1945307"/>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8639" y="1945306"/>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004131" y="4932868"/>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63758884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529906" y="492890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82721" y="1952433"/>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6855" y="1945307"/>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8639" y="1945306"/>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004131" y="4932868"/>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23331789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373884" y="1953836"/>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82721" y="1952433"/>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6855" y="1945307"/>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8639" y="1945306"/>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848109" y="195780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33885949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373884" y="1953836"/>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82721" y="1952433"/>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6855" y="1945307"/>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8639" y="1945306"/>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309973" y="5286811"/>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99420828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4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843272" y="5286811"/>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82721" y="1952433"/>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6855" y="1945307"/>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8639" y="1945306"/>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309973" y="5286811"/>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746455" y="195379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89633739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5D5DEDB3-C54E-4D3C-E4AC-9CA08CFF7A2F}"/>
              </a:ext>
            </a:extLst>
          </p:cNvPr>
          <p:cNvGrpSpPr/>
          <p:nvPr/>
        </p:nvGrpSpPr>
        <p:grpSpPr>
          <a:xfrm>
            <a:off x="969660" y="318049"/>
            <a:ext cx="10252680" cy="1161616"/>
            <a:chOff x="2166492" y="759924"/>
            <a:chExt cx="7859013" cy="1092200"/>
          </a:xfrm>
        </p:grpSpPr>
        <p:pic>
          <p:nvPicPr>
            <p:cNvPr id="4" name="Picture 3" descr="Shape&#10;&#10;Description automatically generated">
              <a:extLst>
                <a:ext uri="{FF2B5EF4-FFF2-40B4-BE49-F238E27FC236}">
                  <a16:creationId xmlns:a16="http://schemas.microsoft.com/office/drawing/2014/main" id="{790446C1-1E5E-9A8E-71C9-4F0365D9C490}"/>
                </a:ext>
              </a:extLst>
            </p:cNvPr>
            <p:cNvPicPr>
              <a:picLocks noChangeAspect="1"/>
            </p:cNvPicPr>
            <p:nvPr/>
          </p:nvPicPr>
          <p:blipFill>
            <a:blip r:embed="rId2"/>
            <a:stretch>
              <a:fillRect/>
            </a:stretch>
          </p:blipFill>
          <p:spPr>
            <a:xfrm>
              <a:off x="2166492" y="759924"/>
              <a:ext cx="7859013" cy="1092200"/>
            </a:xfrm>
            <a:prstGeom prst="rect">
              <a:avLst/>
            </a:prstGeom>
          </p:spPr>
        </p:pic>
        <p:sp>
          <p:nvSpPr>
            <p:cNvPr id="5" name="TextBox 4">
              <a:extLst>
                <a:ext uri="{FF2B5EF4-FFF2-40B4-BE49-F238E27FC236}">
                  <a16:creationId xmlns:a16="http://schemas.microsoft.com/office/drawing/2014/main" id="{538040CA-6AE1-6FC8-873E-3D2C46A775F5}"/>
                </a:ext>
              </a:extLst>
            </p:cNvPr>
            <p:cNvSpPr txBox="1"/>
            <p:nvPr/>
          </p:nvSpPr>
          <p:spPr>
            <a:xfrm>
              <a:off x="2498077" y="1075191"/>
              <a:ext cx="7293934" cy="549830"/>
            </a:xfrm>
            <a:prstGeom prst="rect">
              <a:avLst/>
            </a:prstGeom>
            <a:noFill/>
          </p:spPr>
          <p:txBody>
            <a:bodyPr wrap="square" rtlCol="0">
              <a:spAutoFit/>
            </a:bodyPr>
            <a:lstStyle/>
            <a:p>
              <a:pPr algn="ct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Tại</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sao</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sắp</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xếp</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ngoại</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lại</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dùng</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thao</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tác</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trộn</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thay</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vì</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hoán</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vị</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a:t>
              </a:r>
            </a:p>
          </p:txBody>
        </p:sp>
      </p:grpSp>
      <p:grpSp>
        <p:nvGrpSpPr>
          <p:cNvPr id="10" name="Group 9">
            <a:extLst>
              <a:ext uri="{FF2B5EF4-FFF2-40B4-BE49-F238E27FC236}">
                <a16:creationId xmlns:a16="http://schemas.microsoft.com/office/drawing/2014/main" id="{E395C2A5-693A-94C5-CA9A-DF6D61AB7257}"/>
              </a:ext>
            </a:extLst>
          </p:cNvPr>
          <p:cNvGrpSpPr/>
          <p:nvPr/>
        </p:nvGrpSpPr>
        <p:grpSpPr>
          <a:xfrm>
            <a:off x="-5059522" y="2984938"/>
            <a:ext cx="4406405" cy="1630880"/>
            <a:chOff x="1402238" y="2967335"/>
            <a:chExt cx="4406405" cy="1630880"/>
          </a:xfrm>
        </p:grpSpPr>
        <p:pic>
          <p:nvPicPr>
            <p:cNvPr id="11" name="Picture 10">
              <a:extLst>
                <a:ext uri="{FF2B5EF4-FFF2-40B4-BE49-F238E27FC236}">
                  <a16:creationId xmlns:a16="http://schemas.microsoft.com/office/drawing/2014/main" id="{AF936B36-28C6-4212-3C6B-41C3EF4DE51C}"/>
                </a:ext>
              </a:extLst>
            </p:cNvPr>
            <p:cNvPicPr>
              <a:picLocks noChangeAspect="1"/>
            </p:cNvPicPr>
            <p:nvPr/>
          </p:nvPicPr>
          <p:blipFill rotWithShape="1">
            <a:blip r:embed="rId3"/>
            <a:srcRect r="805" b="7582"/>
            <a:stretch/>
          </p:blipFill>
          <p:spPr>
            <a:xfrm>
              <a:off x="1402238" y="2967335"/>
              <a:ext cx="4406405" cy="1630880"/>
            </a:xfrm>
            <a:prstGeom prst="rect">
              <a:avLst/>
            </a:prstGeom>
          </p:spPr>
        </p:pic>
        <p:sp>
          <p:nvSpPr>
            <p:cNvPr id="12" name="TextBox 11">
              <a:extLst>
                <a:ext uri="{FF2B5EF4-FFF2-40B4-BE49-F238E27FC236}">
                  <a16:creationId xmlns:a16="http://schemas.microsoft.com/office/drawing/2014/main" id="{58347652-8898-0838-6EA9-DEBE83DC384B}"/>
                </a:ext>
              </a:extLst>
            </p:cNvPr>
            <p:cNvSpPr txBox="1"/>
            <p:nvPr/>
          </p:nvSpPr>
          <p:spPr>
            <a:xfrm>
              <a:off x="1763486" y="3315182"/>
              <a:ext cx="2879271" cy="923330"/>
            </a:xfrm>
            <a:prstGeom prst="rect">
              <a:avLst/>
            </a:prstGeom>
            <a:noFill/>
          </p:spPr>
          <p:txBody>
            <a:bodyPr wrap="square" rtlCol="0">
              <a:spAutoFit/>
            </a:bodyPr>
            <a:lstStyle/>
            <a:p>
              <a:r>
                <a:rPr lang="en-VN" dirty="0">
                  <a:solidFill>
                    <a:schemeClr val="bg1"/>
                  </a:solidFill>
                </a:rPr>
                <a:t>Thao tác hoán vị có vùng truy xuất lớn dẫn đến rủi ro mất dữ liệu</a:t>
              </a:r>
            </a:p>
          </p:txBody>
        </p:sp>
      </p:grpSp>
      <p:grpSp>
        <p:nvGrpSpPr>
          <p:cNvPr id="13" name="Group 12">
            <a:extLst>
              <a:ext uri="{FF2B5EF4-FFF2-40B4-BE49-F238E27FC236}">
                <a16:creationId xmlns:a16="http://schemas.microsoft.com/office/drawing/2014/main" id="{C17F2A32-062D-65B3-F0CB-43C3DF3ED76B}"/>
              </a:ext>
            </a:extLst>
          </p:cNvPr>
          <p:cNvGrpSpPr/>
          <p:nvPr/>
        </p:nvGrpSpPr>
        <p:grpSpPr>
          <a:xfrm>
            <a:off x="12729055" y="2984938"/>
            <a:ext cx="4406405" cy="1630880"/>
            <a:chOff x="6815935" y="2967335"/>
            <a:chExt cx="4406405" cy="1630880"/>
          </a:xfrm>
        </p:grpSpPr>
        <p:pic>
          <p:nvPicPr>
            <p:cNvPr id="14" name="Picture 13">
              <a:extLst>
                <a:ext uri="{FF2B5EF4-FFF2-40B4-BE49-F238E27FC236}">
                  <a16:creationId xmlns:a16="http://schemas.microsoft.com/office/drawing/2014/main" id="{09DFBB8C-7247-9FA5-FE5D-C9FB686D28E8}"/>
                </a:ext>
              </a:extLst>
            </p:cNvPr>
            <p:cNvPicPr>
              <a:picLocks noChangeAspect="1"/>
            </p:cNvPicPr>
            <p:nvPr/>
          </p:nvPicPr>
          <p:blipFill rotWithShape="1">
            <a:blip r:embed="rId3"/>
            <a:srcRect r="805" b="7582"/>
            <a:stretch/>
          </p:blipFill>
          <p:spPr>
            <a:xfrm>
              <a:off x="6815935" y="2967335"/>
              <a:ext cx="4406405" cy="1630880"/>
            </a:xfrm>
            <a:prstGeom prst="rect">
              <a:avLst/>
            </a:prstGeom>
          </p:spPr>
        </p:pic>
        <p:sp>
          <p:nvSpPr>
            <p:cNvPr id="17" name="TextBox 16">
              <a:extLst>
                <a:ext uri="{FF2B5EF4-FFF2-40B4-BE49-F238E27FC236}">
                  <a16:creationId xmlns:a16="http://schemas.microsoft.com/office/drawing/2014/main" id="{804553D9-2620-E7B7-00FA-A7F5F3F1E09B}"/>
                </a:ext>
              </a:extLst>
            </p:cNvPr>
            <p:cNvSpPr txBox="1"/>
            <p:nvPr/>
          </p:nvSpPr>
          <p:spPr>
            <a:xfrm>
              <a:off x="7413171" y="3338713"/>
              <a:ext cx="2879271" cy="923330"/>
            </a:xfrm>
            <a:prstGeom prst="rect">
              <a:avLst/>
            </a:prstGeom>
            <a:noFill/>
          </p:spPr>
          <p:txBody>
            <a:bodyPr wrap="square" rtlCol="0">
              <a:spAutoFit/>
            </a:bodyPr>
            <a:lstStyle/>
            <a:p>
              <a:r>
                <a:rPr lang="en-VN" dirty="0">
                  <a:solidFill>
                    <a:schemeClr val="bg1"/>
                  </a:solidFill>
                </a:rPr>
                <a:t>Thao tác trộn có vùng truy xuất nhỏ nên dữ liệu được an toàn hơn</a:t>
              </a:r>
            </a:p>
          </p:txBody>
        </p:sp>
      </p:grpSp>
      <p:grpSp>
        <p:nvGrpSpPr>
          <p:cNvPr id="18" name="Group 17">
            <a:extLst>
              <a:ext uri="{FF2B5EF4-FFF2-40B4-BE49-F238E27FC236}">
                <a16:creationId xmlns:a16="http://schemas.microsoft.com/office/drawing/2014/main" id="{CE022FF9-BEB6-998E-6784-16AA0CDACE11}"/>
              </a:ext>
            </a:extLst>
          </p:cNvPr>
          <p:cNvGrpSpPr/>
          <p:nvPr/>
        </p:nvGrpSpPr>
        <p:grpSpPr>
          <a:xfrm>
            <a:off x="2166493" y="-1152599"/>
            <a:ext cx="7859013" cy="1092200"/>
            <a:chOff x="2166492" y="759924"/>
            <a:chExt cx="7859013" cy="1092200"/>
          </a:xfrm>
        </p:grpSpPr>
        <p:pic>
          <p:nvPicPr>
            <p:cNvPr id="19" name="Picture 18" descr="Shape&#10;&#10;Description automatically generated">
              <a:extLst>
                <a:ext uri="{FF2B5EF4-FFF2-40B4-BE49-F238E27FC236}">
                  <a16:creationId xmlns:a16="http://schemas.microsoft.com/office/drawing/2014/main" id="{4E8FEFF7-3037-4EEB-FDC5-703A5F28F1AA}"/>
                </a:ext>
              </a:extLst>
            </p:cNvPr>
            <p:cNvPicPr>
              <a:picLocks noChangeAspect="1"/>
            </p:cNvPicPr>
            <p:nvPr/>
          </p:nvPicPr>
          <p:blipFill>
            <a:blip r:embed="rId2"/>
            <a:stretch>
              <a:fillRect/>
            </a:stretch>
          </p:blipFill>
          <p:spPr>
            <a:xfrm>
              <a:off x="2166492" y="759924"/>
              <a:ext cx="7859013" cy="1092200"/>
            </a:xfrm>
            <a:prstGeom prst="rect">
              <a:avLst/>
            </a:prstGeom>
          </p:spPr>
        </p:pic>
        <p:sp>
          <p:nvSpPr>
            <p:cNvPr id="20" name="TextBox 19">
              <a:extLst>
                <a:ext uri="{FF2B5EF4-FFF2-40B4-BE49-F238E27FC236}">
                  <a16:creationId xmlns:a16="http://schemas.microsoft.com/office/drawing/2014/main" id="{B5F5F495-EDCC-86A3-6DB2-AC81DF042041}"/>
                </a:ext>
              </a:extLst>
            </p:cNvPr>
            <p:cNvSpPr txBox="1"/>
            <p:nvPr/>
          </p:nvSpPr>
          <p:spPr>
            <a:xfrm>
              <a:off x="2466754" y="912518"/>
              <a:ext cx="7293934" cy="830997"/>
            </a:xfrm>
            <a:prstGeom prst="rect">
              <a:avLst/>
            </a:prstGeom>
            <a:noFill/>
          </p:spPr>
          <p:txBody>
            <a:bodyPr wrap="square" rtlCol="0">
              <a:spAutoFit/>
            </a:bodyPr>
            <a:lstStyle/>
            <a:p>
              <a:pPr algn="ctr"/>
              <a:r>
                <a:rPr lang="en-VN" sz="4800" b="1" dirty="0">
                  <a:latin typeface="Snell Roundhand" panose="02000603080000090004" pitchFamily="2" charset="77"/>
                  <a:cs typeface="APPLE CHANCERY" panose="03020702040506060504" pitchFamily="66" charset="-79"/>
                </a:rPr>
                <a:t>So sánh với Internal Sort</a:t>
              </a:r>
            </a:p>
          </p:txBody>
        </p:sp>
      </p:grpSp>
    </p:spTree>
    <p:extLst>
      <p:ext uri="{BB962C8B-B14F-4D97-AF65-F5344CB8AC3E}">
        <p14:creationId xmlns:p14="http://schemas.microsoft.com/office/powerpoint/2010/main" val="81915182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4B54E6D-9A67-F9E4-507A-61DF4F92F274}"/>
              </a:ext>
            </a:extLst>
          </p:cNvPr>
          <p:cNvGrpSpPr/>
          <p:nvPr/>
        </p:nvGrpSpPr>
        <p:grpSpPr>
          <a:xfrm>
            <a:off x="4428448" y="5230222"/>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5108346" y="45804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3774585" y="5735606"/>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grpSp>
        <p:nvGrpSpPr>
          <p:cNvPr id="3" name="Group 2">
            <a:extLst>
              <a:ext uri="{FF2B5EF4-FFF2-40B4-BE49-F238E27FC236}">
                <a16:creationId xmlns:a16="http://schemas.microsoft.com/office/drawing/2014/main" id="{653D0BD6-1616-9161-4B37-C5ED37B3A44B}"/>
              </a:ext>
            </a:extLst>
          </p:cNvPr>
          <p:cNvGrpSpPr/>
          <p:nvPr/>
        </p:nvGrpSpPr>
        <p:grpSpPr>
          <a:xfrm>
            <a:off x="4119079" y="1119426"/>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85E2DC26-41A5-81B2-05D2-64472299B877}"/>
                </a:ext>
              </a:extLst>
            </p:cNvPr>
            <p:cNvPicPr>
              <a:picLocks noChangeAspect="1"/>
            </p:cNvPicPr>
            <p:nvPr/>
          </p:nvPicPr>
          <p:blipFill>
            <a:blip r:embed="rId2"/>
            <a:stretch>
              <a:fillRect/>
            </a:stretch>
          </p:blipFill>
          <p:spPr>
            <a:xfrm>
              <a:off x="3182877" y="-172529"/>
              <a:ext cx="681758" cy="3154119"/>
            </a:xfrm>
            <a:prstGeom prst="rect">
              <a:avLst/>
            </a:prstGeom>
          </p:spPr>
        </p:pic>
        <p:sp>
          <p:nvSpPr>
            <p:cNvPr id="8" name="TextBox 7">
              <a:extLst>
                <a:ext uri="{FF2B5EF4-FFF2-40B4-BE49-F238E27FC236}">
                  <a16:creationId xmlns:a16="http://schemas.microsoft.com/office/drawing/2014/main" id="{081EE4C8-0B36-8AFA-3173-6EA7C1FB4856}"/>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27" name="Group 26">
            <a:extLst>
              <a:ext uri="{FF2B5EF4-FFF2-40B4-BE49-F238E27FC236}">
                <a16:creationId xmlns:a16="http://schemas.microsoft.com/office/drawing/2014/main" id="{A379E0B5-71C2-AB4B-20BC-A59D4507D8C3}"/>
              </a:ext>
            </a:extLst>
          </p:cNvPr>
          <p:cNvGrpSpPr/>
          <p:nvPr/>
        </p:nvGrpSpPr>
        <p:grpSpPr>
          <a:xfrm>
            <a:off x="4798977" y="620054"/>
            <a:ext cx="715128" cy="3654451"/>
            <a:chOff x="3182877" y="-672861"/>
            <a:chExt cx="715128" cy="3654451"/>
          </a:xfrm>
        </p:grpSpPr>
        <p:pic>
          <p:nvPicPr>
            <p:cNvPr id="28" name="Picture 27" descr="Shape, rectangle&#10;&#10;Description automatically generated">
              <a:extLst>
                <a:ext uri="{FF2B5EF4-FFF2-40B4-BE49-F238E27FC236}">
                  <a16:creationId xmlns:a16="http://schemas.microsoft.com/office/drawing/2014/main" id="{FCBF614E-0C7E-A44A-932F-CDDB51A6E670}"/>
                </a:ext>
              </a:extLst>
            </p:cNvPr>
            <p:cNvPicPr>
              <a:picLocks noChangeAspect="1"/>
            </p:cNvPicPr>
            <p:nvPr/>
          </p:nvPicPr>
          <p:blipFill>
            <a:blip r:embed="rId2"/>
            <a:stretch>
              <a:fillRect/>
            </a:stretch>
          </p:blipFill>
          <p:spPr>
            <a:xfrm>
              <a:off x="3182877" y="-672861"/>
              <a:ext cx="681758" cy="3654451"/>
            </a:xfrm>
            <a:prstGeom prst="rect">
              <a:avLst/>
            </a:prstGeom>
          </p:spPr>
        </p:pic>
        <p:sp>
          <p:nvSpPr>
            <p:cNvPr id="29" name="TextBox 28">
              <a:extLst>
                <a:ext uri="{FF2B5EF4-FFF2-40B4-BE49-F238E27FC236}">
                  <a16:creationId xmlns:a16="http://schemas.microsoft.com/office/drawing/2014/main" id="{041892E5-001A-2E11-BB4A-1146E99DFE98}"/>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30" name="Group 29">
            <a:extLst>
              <a:ext uri="{FF2B5EF4-FFF2-40B4-BE49-F238E27FC236}">
                <a16:creationId xmlns:a16="http://schemas.microsoft.com/office/drawing/2014/main" id="{19D8FDD8-F1EE-E019-68E3-FD444EA2A3A7}"/>
              </a:ext>
            </a:extLst>
          </p:cNvPr>
          <p:cNvGrpSpPr/>
          <p:nvPr/>
        </p:nvGrpSpPr>
        <p:grpSpPr>
          <a:xfrm>
            <a:off x="9415341" y="1397045"/>
            <a:ext cx="731813" cy="2757304"/>
            <a:chOff x="3182877" y="1328468"/>
            <a:chExt cx="731813" cy="1807277"/>
          </a:xfrm>
        </p:grpSpPr>
        <p:pic>
          <p:nvPicPr>
            <p:cNvPr id="31" name="Picture 30" descr="Shape, rectangle&#10;&#10;Description automatically generated">
              <a:extLst>
                <a:ext uri="{FF2B5EF4-FFF2-40B4-BE49-F238E27FC236}">
                  <a16:creationId xmlns:a16="http://schemas.microsoft.com/office/drawing/2014/main" id="{43D0BB9C-C0E1-3A93-35AF-25B95503B168}"/>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32" name="TextBox 31">
              <a:extLst>
                <a:ext uri="{FF2B5EF4-FFF2-40B4-BE49-F238E27FC236}">
                  <a16:creationId xmlns:a16="http://schemas.microsoft.com/office/drawing/2014/main" id="{B701C67F-D2CB-CEF1-C322-738B82F2DA9C}"/>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33" name="Group 32">
            <a:extLst>
              <a:ext uri="{FF2B5EF4-FFF2-40B4-BE49-F238E27FC236}">
                <a16:creationId xmlns:a16="http://schemas.microsoft.com/office/drawing/2014/main" id="{95F62854-5537-AAFB-0CF1-E6A3E57D1955}"/>
              </a:ext>
            </a:extLst>
          </p:cNvPr>
          <p:cNvGrpSpPr/>
          <p:nvPr/>
        </p:nvGrpSpPr>
        <p:grpSpPr>
          <a:xfrm>
            <a:off x="5806789" y="4321671"/>
            <a:ext cx="715128" cy="2394995"/>
            <a:chOff x="3182877" y="586595"/>
            <a:chExt cx="715128" cy="2394995"/>
          </a:xfrm>
        </p:grpSpPr>
        <p:pic>
          <p:nvPicPr>
            <p:cNvPr id="34" name="Picture 33" descr="Shape, rectangle&#10;&#10;Description automatically generated">
              <a:extLst>
                <a:ext uri="{FF2B5EF4-FFF2-40B4-BE49-F238E27FC236}">
                  <a16:creationId xmlns:a16="http://schemas.microsoft.com/office/drawing/2014/main" id="{E129DA42-FE83-8A43-8AAE-FE08D73A33B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35" name="TextBox 34">
              <a:extLst>
                <a:ext uri="{FF2B5EF4-FFF2-40B4-BE49-F238E27FC236}">
                  <a16:creationId xmlns:a16="http://schemas.microsoft.com/office/drawing/2014/main" id="{9772F306-E5A5-1ECD-E3DA-26EB3FED9BDC}"/>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Tree>
    <p:extLst>
      <p:ext uri="{BB962C8B-B14F-4D97-AF65-F5344CB8AC3E}">
        <p14:creationId xmlns:p14="http://schemas.microsoft.com/office/powerpoint/2010/main" val="1841812976"/>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843272" y="5286811"/>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82721" y="1952433"/>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6855" y="1945307"/>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8639" y="1945306"/>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309973" y="5286811"/>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376571" y="5295722"/>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08321713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608627" y="194076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82721" y="1952433"/>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916855" y="1945307"/>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8639" y="1945306"/>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075328" y="194076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141926" y="194967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72646305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608627" y="194076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82721" y="1952433"/>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141497" y="5323136"/>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1448639" y="1945306"/>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075328" y="194076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141926" y="194967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539150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608627" y="194076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1982721" y="1952433"/>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141497" y="5323136"/>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666743" y="5323135"/>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075328" y="194076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141926" y="194967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52696362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608627" y="194076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201130" y="532436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141497" y="5323136"/>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666743" y="5323135"/>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4075328" y="194076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141926" y="194967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56273702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608627" y="1940764"/>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201130" y="532436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141497" y="5323136"/>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666743" y="5323135"/>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726376" y="5323135"/>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141926" y="194967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411007163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253014" y="5323135"/>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201130" y="532436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141497" y="5323136"/>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666743" y="5323135"/>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726376" y="5323135"/>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5141926" y="194967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40868501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253014" y="5323135"/>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201130" y="532436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141497" y="5323136"/>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666743" y="5323135"/>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726376" y="5323135"/>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788421" y="5332046"/>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14315776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19850" y="194116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79140492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903197" y="192612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087339" y="551764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87294264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4B54E6D-9A67-F9E4-507A-61DF4F92F274}"/>
              </a:ext>
            </a:extLst>
          </p:cNvPr>
          <p:cNvGrpSpPr/>
          <p:nvPr/>
        </p:nvGrpSpPr>
        <p:grpSpPr>
          <a:xfrm>
            <a:off x="4428448" y="5230222"/>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5108346" y="45804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3774585" y="5735606"/>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grpSp>
        <p:nvGrpSpPr>
          <p:cNvPr id="3" name="Group 2">
            <a:extLst>
              <a:ext uri="{FF2B5EF4-FFF2-40B4-BE49-F238E27FC236}">
                <a16:creationId xmlns:a16="http://schemas.microsoft.com/office/drawing/2014/main" id="{653D0BD6-1616-9161-4B37-C5ED37B3A44B}"/>
              </a:ext>
            </a:extLst>
          </p:cNvPr>
          <p:cNvGrpSpPr/>
          <p:nvPr/>
        </p:nvGrpSpPr>
        <p:grpSpPr>
          <a:xfrm>
            <a:off x="4119079" y="1119426"/>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85E2DC26-41A5-81B2-05D2-64472299B877}"/>
                </a:ext>
              </a:extLst>
            </p:cNvPr>
            <p:cNvPicPr>
              <a:picLocks noChangeAspect="1"/>
            </p:cNvPicPr>
            <p:nvPr/>
          </p:nvPicPr>
          <p:blipFill>
            <a:blip r:embed="rId2"/>
            <a:stretch>
              <a:fillRect/>
            </a:stretch>
          </p:blipFill>
          <p:spPr>
            <a:xfrm>
              <a:off x="3182877" y="-172529"/>
              <a:ext cx="681758" cy="3154119"/>
            </a:xfrm>
            <a:prstGeom prst="rect">
              <a:avLst/>
            </a:prstGeom>
          </p:spPr>
        </p:pic>
        <p:sp>
          <p:nvSpPr>
            <p:cNvPr id="8" name="TextBox 7">
              <a:extLst>
                <a:ext uri="{FF2B5EF4-FFF2-40B4-BE49-F238E27FC236}">
                  <a16:creationId xmlns:a16="http://schemas.microsoft.com/office/drawing/2014/main" id="{081EE4C8-0B36-8AFA-3173-6EA7C1FB4856}"/>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27" name="Group 26">
            <a:extLst>
              <a:ext uri="{FF2B5EF4-FFF2-40B4-BE49-F238E27FC236}">
                <a16:creationId xmlns:a16="http://schemas.microsoft.com/office/drawing/2014/main" id="{A379E0B5-71C2-AB4B-20BC-A59D4507D8C3}"/>
              </a:ext>
            </a:extLst>
          </p:cNvPr>
          <p:cNvGrpSpPr/>
          <p:nvPr/>
        </p:nvGrpSpPr>
        <p:grpSpPr>
          <a:xfrm>
            <a:off x="4798977" y="620054"/>
            <a:ext cx="715128" cy="3654451"/>
            <a:chOff x="3182877" y="-672861"/>
            <a:chExt cx="715128" cy="3654451"/>
          </a:xfrm>
        </p:grpSpPr>
        <p:pic>
          <p:nvPicPr>
            <p:cNvPr id="28" name="Picture 27" descr="Shape, rectangle&#10;&#10;Description automatically generated">
              <a:extLst>
                <a:ext uri="{FF2B5EF4-FFF2-40B4-BE49-F238E27FC236}">
                  <a16:creationId xmlns:a16="http://schemas.microsoft.com/office/drawing/2014/main" id="{FCBF614E-0C7E-A44A-932F-CDDB51A6E670}"/>
                </a:ext>
              </a:extLst>
            </p:cNvPr>
            <p:cNvPicPr>
              <a:picLocks noChangeAspect="1"/>
            </p:cNvPicPr>
            <p:nvPr/>
          </p:nvPicPr>
          <p:blipFill>
            <a:blip r:embed="rId2"/>
            <a:stretch>
              <a:fillRect/>
            </a:stretch>
          </p:blipFill>
          <p:spPr>
            <a:xfrm>
              <a:off x="3182877" y="-672861"/>
              <a:ext cx="681758" cy="3654451"/>
            </a:xfrm>
            <a:prstGeom prst="rect">
              <a:avLst/>
            </a:prstGeom>
          </p:spPr>
        </p:pic>
        <p:sp>
          <p:nvSpPr>
            <p:cNvPr id="29" name="TextBox 28">
              <a:extLst>
                <a:ext uri="{FF2B5EF4-FFF2-40B4-BE49-F238E27FC236}">
                  <a16:creationId xmlns:a16="http://schemas.microsoft.com/office/drawing/2014/main" id="{041892E5-001A-2E11-BB4A-1146E99DFE98}"/>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30" name="Group 29">
            <a:extLst>
              <a:ext uri="{FF2B5EF4-FFF2-40B4-BE49-F238E27FC236}">
                <a16:creationId xmlns:a16="http://schemas.microsoft.com/office/drawing/2014/main" id="{19D8FDD8-F1EE-E019-68E3-FD444EA2A3A7}"/>
              </a:ext>
            </a:extLst>
          </p:cNvPr>
          <p:cNvGrpSpPr/>
          <p:nvPr/>
        </p:nvGrpSpPr>
        <p:grpSpPr>
          <a:xfrm>
            <a:off x="6472138" y="3970766"/>
            <a:ext cx="731813" cy="2757304"/>
            <a:chOff x="3182877" y="1328468"/>
            <a:chExt cx="731813" cy="1807277"/>
          </a:xfrm>
        </p:grpSpPr>
        <p:pic>
          <p:nvPicPr>
            <p:cNvPr id="31" name="Picture 30" descr="Shape, rectangle&#10;&#10;Description automatically generated">
              <a:extLst>
                <a:ext uri="{FF2B5EF4-FFF2-40B4-BE49-F238E27FC236}">
                  <a16:creationId xmlns:a16="http://schemas.microsoft.com/office/drawing/2014/main" id="{43D0BB9C-C0E1-3A93-35AF-25B95503B168}"/>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32" name="TextBox 31">
              <a:extLst>
                <a:ext uri="{FF2B5EF4-FFF2-40B4-BE49-F238E27FC236}">
                  <a16:creationId xmlns:a16="http://schemas.microsoft.com/office/drawing/2014/main" id="{B701C67F-D2CB-CEF1-C322-738B82F2DA9C}"/>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33" name="Group 32">
            <a:extLst>
              <a:ext uri="{FF2B5EF4-FFF2-40B4-BE49-F238E27FC236}">
                <a16:creationId xmlns:a16="http://schemas.microsoft.com/office/drawing/2014/main" id="{95F62854-5537-AAFB-0CF1-E6A3E57D1955}"/>
              </a:ext>
            </a:extLst>
          </p:cNvPr>
          <p:cNvGrpSpPr/>
          <p:nvPr/>
        </p:nvGrpSpPr>
        <p:grpSpPr>
          <a:xfrm>
            <a:off x="5806789" y="4321671"/>
            <a:ext cx="715128" cy="2394995"/>
            <a:chOff x="3182877" y="586595"/>
            <a:chExt cx="715128" cy="2394995"/>
          </a:xfrm>
        </p:grpSpPr>
        <p:pic>
          <p:nvPicPr>
            <p:cNvPr id="34" name="Picture 33" descr="Shape, rectangle&#10;&#10;Description automatically generated">
              <a:extLst>
                <a:ext uri="{FF2B5EF4-FFF2-40B4-BE49-F238E27FC236}">
                  <a16:creationId xmlns:a16="http://schemas.microsoft.com/office/drawing/2014/main" id="{E129DA42-FE83-8A43-8AAE-FE08D73A33B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35" name="TextBox 34">
              <a:extLst>
                <a:ext uri="{FF2B5EF4-FFF2-40B4-BE49-F238E27FC236}">
                  <a16:creationId xmlns:a16="http://schemas.microsoft.com/office/drawing/2014/main" id="{9772F306-E5A5-1ECD-E3DA-26EB3FED9BDC}"/>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Tree>
    <p:extLst>
      <p:ext uri="{BB962C8B-B14F-4D97-AF65-F5344CB8AC3E}">
        <p14:creationId xmlns:p14="http://schemas.microsoft.com/office/powerpoint/2010/main" val="1301612358"/>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652556" y="5515669"/>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087339" y="5517644"/>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32140346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449796"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8782476" y="194076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84579" y="199868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02840324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449796"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395420" y="55176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6884579" y="199868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93065209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7449796"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395420" y="55176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943356" y="551419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07269334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491292" y="5509816"/>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395420" y="551764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943356" y="551419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25268638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238997" y="1987797"/>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143125" y="1995625"/>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873897" y="1943876"/>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691061" y="199218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179923958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238997" y="1987797"/>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143125" y="1995625"/>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0102647" y="551764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1134227" y="1950308"/>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691061" y="199218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84530075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238997" y="1987797"/>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143125" y="1995625"/>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10102647" y="551764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0658879" y="5517643"/>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691061" y="199218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43390886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238997" y="1987797"/>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143125" y="1995625"/>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937382" y="2034198"/>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0493614" y="2034197"/>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691061" y="199218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424643945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238997" y="1987797"/>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716518" y="539465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9937382" y="2034198"/>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0493614" y="2034197"/>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691061" y="199218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161976438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4B54E6D-9A67-F9E4-507A-61DF4F92F274}"/>
              </a:ext>
            </a:extLst>
          </p:cNvPr>
          <p:cNvGrpSpPr/>
          <p:nvPr/>
        </p:nvGrpSpPr>
        <p:grpSpPr>
          <a:xfrm>
            <a:off x="4428448" y="5230222"/>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5108346" y="45804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3774585" y="5735606"/>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grpSp>
        <p:nvGrpSpPr>
          <p:cNvPr id="3" name="Group 2">
            <a:extLst>
              <a:ext uri="{FF2B5EF4-FFF2-40B4-BE49-F238E27FC236}">
                <a16:creationId xmlns:a16="http://schemas.microsoft.com/office/drawing/2014/main" id="{653D0BD6-1616-9161-4B37-C5ED37B3A44B}"/>
              </a:ext>
            </a:extLst>
          </p:cNvPr>
          <p:cNvGrpSpPr/>
          <p:nvPr/>
        </p:nvGrpSpPr>
        <p:grpSpPr>
          <a:xfrm>
            <a:off x="7142901" y="3580732"/>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85E2DC26-41A5-81B2-05D2-64472299B877}"/>
                </a:ext>
              </a:extLst>
            </p:cNvPr>
            <p:cNvPicPr>
              <a:picLocks noChangeAspect="1"/>
            </p:cNvPicPr>
            <p:nvPr/>
          </p:nvPicPr>
          <p:blipFill>
            <a:blip r:embed="rId2"/>
            <a:stretch>
              <a:fillRect/>
            </a:stretch>
          </p:blipFill>
          <p:spPr>
            <a:xfrm>
              <a:off x="3182877" y="-172529"/>
              <a:ext cx="681758" cy="3154119"/>
            </a:xfrm>
            <a:prstGeom prst="rect">
              <a:avLst/>
            </a:prstGeom>
          </p:spPr>
        </p:pic>
        <p:sp>
          <p:nvSpPr>
            <p:cNvPr id="8" name="TextBox 7">
              <a:extLst>
                <a:ext uri="{FF2B5EF4-FFF2-40B4-BE49-F238E27FC236}">
                  <a16:creationId xmlns:a16="http://schemas.microsoft.com/office/drawing/2014/main" id="{081EE4C8-0B36-8AFA-3173-6EA7C1FB4856}"/>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27" name="Group 26">
            <a:extLst>
              <a:ext uri="{FF2B5EF4-FFF2-40B4-BE49-F238E27FC236}">
                <a16:creationId xmlns:a16="http://schemas.microsoft.com/office/drawing/2014/main" id="{A379E0B5-71C2-AB4B-20BC-A59D4507D8C3}"/>
              </a:ext>
            </a:extLst>
          </p:cNvPr>
          <p:cNvGrpSpPr/>
          <p:nvPr/>
        </p:nvGrpSpPr>
        <p:grpSpPr>
          <a:xfrm>
            <a:off x="4798977" y="620054"/>
            <a:ext cx="715128" cy="3654451"/>
            <a:chOff x="3182877" y="-672861"/>
            <a:chExt cx="715128" cy="3654451"/>
          </a:xfrm>
        </p:grpSpPr>
        <p:pic>
          <p:nvPicPr>
            <p:cNvPr id="28" name="Picture 27" descr="Shape, rectangle&#10;&#10;Description automatically generated">
              <a:extLst>
                <a:ext uri="{FF2B5EF4-FFF2-40B4-BE49-F238E27FC236}">
                  <a16:creationId xmlns:a16="http://schemas.microsoft.com/office/drawing/2014/main" id="{FCBF614E-0C7E-A44A-932F-CDDB51A6E670}"/>
                </a:ext>
              </a:extLst>
            </p:cNvPr>
            <p:cNvPicPr>
              <a:picLocks noChangeAspect="1"/>
            </p:cNvPicPr>
            <p:nvPr/>
          </p:nvPicPr>
          <p:blipFill>
            <a:blip r:embed="rId2"/>
            <a:stretch>
              <a:fillRect/>
            </a:stretch>
          </p:blipFill>
          <p:spPr>
            <a:xfrm>
              <a:off x="3182877" y="-672861"/>
              <a:ext cx="681758" cy="3654451"/>
            </a:xfrm>
            <a:prstGeom prst="rect">
              <a:avLst/>
            </a:prstGeom>
          </p:spPr>
        </p:pic>
        <p:sp>
          <p:nvSpPr>
            <p:cNvPr id="29" name="TextBox 28">
              <a:extLst>
                <a:ext uri="{FF2B5EF4-FFF2-40B4-BE49-F238E27FC236}">
                  <a16:creationId xmlns:a16="http://schemas.microsoft.com/office/drawing/2014/main" id="{041892E5-001A-2E11-BB4A-1146E99DFE98}"/>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30" name="Group 29">
            <a:extLst>
              <a:ext uri="{FF2B5EF4-FFF2-40B4-BE49-F238E27FC236}">
                <a16:creationId xmlns:a16="http://schemas.microsoft.com/office/drawing/2014/main" id="{19D8FDD8-F1EE-E019-68E3-FD444EA2A3A7}"/>
              </a:ext>
            </a:extLst>
          </p:cNvPr>
          <p:cNvGrpSpPr/>
          <p:nvPr/>
        </p:nvGrpSpPr>
        <p:grpSpPr>
          <a:xfrm>
            <a:off x="6472138" y="3970766"/>
            <a:ext cx="731813" cy="2757304"/>
            <a:chOff x="3182877" y="1328468"/>
            <a:chExt cx="731813" cy="1807277"/>
          </a:xfrm>
        </p:grpSpPr>
        <p:pic>
          <p:nvPicPr>
            <p:cNvPr id="31" name="Picture 30" descr="Shape, rectangle&#10;&#10;Description automatically generated">
              <a:extLst>
                <a:ext uri="{FF2B5EF4-FFF2-40B4-BE49-F238E27FC236}">
                  <a16:creationId xmlns:a16="http://schemas.microsoft.com/office/drawing/2014/main" id="{43D0BB9C-C0E1-3A93-35AF-25B95503B168}"/>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32" name="TextBox 31">
              <a:extLst>
                <a:ext uri="{FF2B5EF4-FFF2-40B4-BE49-F238E27FC236}">
                  <a16:creationId xmlns:a16="http://schemas.microsoft.com/office/drawing/2014/main" id="{B701C67F-D2CB-CEF1-C322-738B82F2DA9C}"/>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33" name="Group 32">
            <a:extLst>
              <a:ext uri="{FF2B5EF4-FFF2-40B4-BE49-F238E27FC236}">
                <a16:creationId xmlns:a16="http://schemas.microsoft.com/office/drawing/2014/main" id="{95F62854-5537-AAFB-0CF1-E6A3E57D1955}"/>
              </a:ext>
            </a:extLst>
          </p:cNvPr>
          <p:cNvGrpSpPr/>
          <p:nvPr/>
        </p:nvGrpSpPr>
        <p:grpSpPr>
          <a:xfrm>
            <a:off x="5806789" y="4321671"/>
            <a:ext cx="715128" cy="2394995"/>
            <a:chOff x="3182877" y="586595"/>
            <a:chExt cx="715128" cy="2394995"/>
          </a:xfrm>
        </p:grpSpPr>
        <p:pic>
          <p:nvPicPr>
            <p:cNvPr id="34" name="Picture 33" descr="Shape, rectangle&#10;&#10;Description automatically generated">
              <a:extLst>
                <a:ext uri="{FF2B5EF4-FFF2-40B4-BE49-F238E27FC236}">
                  <a16:creationId xmlns:a16="http://schemas.microsoft.com/office/drawing/2014/main" id="{E129DA42-FE83-8A43-8AAE-FE08D73A33B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35" name="TextBox 34">
              <a:extLst>
                <a:ext uri="{FF2B5EF4-FFF2-40B4-BE49-F238E27FC236}">
                  <a16:creationId xmlns:a16="http://schemas.microsoft.com/office/drawing/2014/main" id="{9772F306-E5A5-1ECD-E3DA-26EB3FED9BDC}"/>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Tree>
    <p:extLst>
      <p:ext uri="{BB962C8B-B14F-4D97-AF65-F5344CB8AC3E}">
        <p14:creationId xmlns:p14="http://schemas.microsoft.com/office/powerpoint/2010/main" val="23655983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238997" y="1987797"/>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716518" y="539465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264033" y="539465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10493614" y="2034197"/>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691061" y="199218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30665159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238997" y="1987797"/>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716518" y="539465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264033" y="539465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809349" y="539693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7691061" y="1992180"/>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43842524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238997" y="1987797"/>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716518" y="539465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264033" y="539465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809349" y="539693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354665" y="539465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62660492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9886728" y="5394652"/>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716518" y="5394654"/>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264033" y="5394654"/>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809349" y="5396939"/>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354665" y="5394653"/>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38413701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2033812" y="1987798"/>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9752104"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581894" y="1996710"/>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129409" y="1996710"/>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674725" y="1998995"/>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220041" y="199670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393854564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9752104"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7581894" y="1996710"/>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129409" y="1996710"/>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674725" y="1998995"/>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220041" y="199670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grpSp>
        <p:nvGrpSpPr>
          <p:cNvPr id="7" name="Group 6">
            <a:extLst>
              <a:ext uri="{FF2B5EF4-FFF2-40B4-BE49-F238E27FC236}">
                <a16:creationId xmlns:a16="http://schemas.microsoft.com/office/drawing/2014/main" id="{FACC1C0D-F552-CB6A-F1B7-E0F5E184D392}"/>
              </a:ext>
            </a:extLst>
          </p:cNvPr>
          <p:cNvGrpSpPr/>
          <p:nvPr/>
        </p:nvGrpSpPr>
        <p:grpSpPr>
          <a:xfrm>
            <a:off x="3393442" y="456412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32CD97A3-7D21-7357-E6B4-225B95655CFD}"/>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23AD50F2-0068-B8C0-1055-5580507FB9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243103113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2559058" y="1987797"/>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9752104"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129409" y="1996710"/>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674725" y="1998995"/>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220041" y="199670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grpSp>
        <p:nvGrpSpPr>
          <p:cNvPr id="7" name="Group 6">
            <a:extLst>
              <a:ext uri="{FF2B5EF4-FFF2-40B4-BE49-F238E27FC236}">
                <a16:creationId xmlns:a16="http://schemas.microsoft.com/office/drawing/2014/main" id="{FACC1C0D-F552-CB6A-F1B7-E0F5E184D392}"/>
              </a:ext>
            </a:extLst>
          </p:cNvPr>
          <p:cNvGrpSpPr/>
          <p:nvPr/>
        </p:nvGrpSpPr>
        <p:grpSpPr>
          <a:xfrm>
            <a:off x="3393442" y="456412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32CD97A3-7D21-7357-E6B4-225B95655CFD}"/>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23AD50F2-0068-B8C0-1055-5580507FB9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7ECB6B58-53AA-3CE9-DC05-78A0F61A563A}"/>
              </a:ext>
            </a:extLst>
          </p:cNvPr>
          <p:cNvGrpSpPr/>
          <p:nvPr/>
        </p:nvGrpSpPr>
        <p:grpSpPr>
          <a:xfrm>
            <a:off x="3913955" y="45672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AAC69753-A895-D1D4-64E4-3E93D99E183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F2F5ED2E-13AD-52A6-321E-32A99D248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275240825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9752104"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8129409" y="1996710"/>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674725" y="1998995"/>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220041" y="199670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grpSp>
        <p:nvGrpSpPr>
          <p:cNvPr id="7" name="Group 6">
            <a:extLst>
              <a:ext uri="{FF2B5EF4-FFF2-40B4-BE49-F238E27FC236}">
                <a16:creationId xmlns:a16="http://schemas.microsoft.com/office/drawing/2014/main" id="{FACC1C0D-F552-CB6A-F1B7-E0F5E184D392}"/>
              </a:ext>
            </a:extLst>
          </p:cNvPr>
          <p:cNvGrpSpPr/>
          <p:nvPr/>
        </p:nvGrpSpPr>
        <p:grpSpPr>
          <a:xfrm>
            <a:off x="3393442" y="456412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32CD97A3-7D21-7357-E6B4-225B95655CFD}"/>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23AD50F2-0068-B8C0-1055-5580507FB9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7ECB6B58-53AA-3CE9-DC05-78A0F61A563A}"/>
              </a:ext>
            </a:extLst>
          </p:cNvPr>
          <p:cNvGrpSpPr/>
          <p:nvPr/>
        </p:nvGrpSpPr>
        <p:grpSpPr>
          <a:xfrm>
            <a:off x="3913955" y="45672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AAC69753-A895-D1D4-64E4-3E93D99E183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F2F5ED2E-13AD-52A6-321E-32A99D248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3" name="Group 12">
            <a:extLst>
              <a:ext uri="{FF2B5EF4-FFF2-40B4-BE49-F238E27FC236}">
                <a16:creationId xmlns:a16="http://schemas.microsoft.com/office/drawing/2014/main" id="{558144E0-D963-58B9-33BE-BA6C19F53B5A}"/>
              </a:ext>
            </a:extLst>
          </p:cNvPr>
          <p:cNvGrpSpPr/>
          <p:nvPr/>
        </p:nvGrpSpPr>
        <p:grpSpPr>
          <a:xfrm>
            <a:off x="4433151" y="456689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9D7C0B05-B39C-5AED-D4D9-79F8B344B00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83A3EE91-EDA5-B5A7-8469-E14F406CC98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184382153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3093445" y="198902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9752104"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674725" y="1998995"/>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220041" y="199670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grpSp>
        <p:nvGrpSpPr>
          <p:cNvPr id="7" name="Group 6">
            <a:extLst>
              <a:ext uri="{FF2B5EF4-FFF2-40B4-BE49-F238E27FC236}">
                <a16:creationId xmlns:a16="http://schemas.microsoft.com/office/drawing/2014/main" id="{FACC1C0D-F552-CB6A-F1B7-E0F5E184D392}"/>
              </a:ext>
            </a:extLst>
          </p:cNvPr>
          <p:cNvGrpSpPr/>
          <p:nvPr/>
        </p:nvGrpSpPr>
        <p:grpSpPr>
          <a:xfrm>
            <a:off x="3393442" y="456412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32CD97A3-7D21-7357-E6B4-225B95655CFD}"/>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23AD50F2-0068-B8C0-1055-5580507FB9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7ECB6B58-53AA-3CE9-DC05-78A0F61A563A}"/>
              </a:ext>
            </a:extLst>
          </p:cNvPr>
          <p:cNvGrpSpPr/>
          <p:nvPr/>
        </p:nvGrpSpPr>
        <p:grpSpPr>
          <a:xfrm>
            <a:off x="3913955" y="45672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AAC69753-A895-D1D4-64E4-3E93D99E183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F2F5ED2E-13AD-52A6-321E-32A99D248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3" name="Group 12">
            <a:extLst>
              <a:ext uri="{FF2B5EF4-FFF2-40B4-BE49-F238E27FC236}">
                <a16:creationId xmlns:a16="http://schemas.microsoft.com/office/drawing/2014/main" id="{558144E0-D963-58B9-33BE-BA6C19F53B5A}"/>
              </a:ext>
            </a:extLst>
          </p:cNvPr>
          <p:cNvGrpSpPr/>
          <p:nvPr/>
        </p:nvGrpSpPr>
        <p:grpSpPr>
          <a:xfrm>
            <a:off x="4433151" y="456689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9D7C0B05-B39C-5AED-D4D9-79F8B344B00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83A3EE91-EDA5-B5A7-8469-E14F406CC98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3CF10874-2157-ABC8-5826-253034569A32}"/>
              </a:ext>
            </a:extLst>
          </p:cNvPr>
          <p:cNvGrpSpPr/>
          <p:nvPr/>
        </p:nvGrpSpPr>
        <p:grpSpPr>
          <a:xfrm>
            <a:off x="4953159" y="456848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A0970D0E-F034-9521-9A1C-C74EDEE7C1B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642F723A-CD1D-DA73-F785-4ACE2FE9BF8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99260740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9752104"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674725" y="1998995"/>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3618691" y="1987797"/>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220041" y="199670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grpSp>
        <p:nvGrpSpPr>
          <p:cNvPr id="7" name="Group 6">
            <a:extLst>
              <a:ext uri="{FF2B5EF4-FFF2-40B4-BE49-F238E27FC236}">
                <a16:creationId xmlns:a16="http://schemas.microsoft.com/office/drawing/2014/main" id="{FACC1C0D-F552-CB6A-F1B7-E0F5E184D392}"/>
              </a:ext>
            </a:extLst>
          </p:cNvPr>
          <p:cNvGrpSpPr/>
          <p:nvPr/>
        </p:nvGrpSpPr>
        <p:grpSpPr>
          <a:xfrm>
            <a:off x="3393442" y="456412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32CD97A3-7D21-7357-E6B4-225B95655CFD}"/>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23AD50F2-0068-B8C0-1055-5580507FB9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7ECB6B58-53AA-3CE9-DC05-78A0F61A563A}"/>
              </a:ext>
            </a:extLst>
          </p:cNvPr>
          <p:cNvGrpSpPr/>
          <p:nvPr/>
        </p:nvGrpSpPr>
        <p:grpSpPr>
          <a:xfrm>
            <a:off x="3913955" y="45672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AAC69753-A895-D1D4-64E4-3E93D99E183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F2F5ED2E-13AD-52A6-321E-32A99D248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3" name="Group 12">
            <a:extLst>
              <a:ext uri="{FF2B5EF4-FFF2-40B4-BE49-F238E27FC236}">
                <a16:creationId xmlns:a16="http://schemas.microsoft.com/office/drawing/2014/main" id="{558144E0-D963-58B9-33BE-BA6C19F53B5A}"/>
              </a:ext>
            </a:extLst>
          </p:cNvPr>
          <p:cNvGrpSpPr/>
          <p:nvPr/>
        </p:nvGrpSpPr>
        <p:grpSpPr>
          <a:xfrm>
            <a:off x="4433151" y="456689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9D7C0B05-B39C-5AED-D4D9-79F8B344B00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83A3EE91-EDA5-B5A7-8469-E14F406CC98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3CF10874-2157-ABC8-5826-253034569A32}"/>
              </a:ext>
            </a:extLst>
          </p:cNvPr>
          <p:cNvGrpSpPr/>
          <p:nvPr/>
        </p:nvGrpSpPr>
        <p:grpSpPr>
          <a:xfrm>
            <a:off x="4953159" y="456848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A0970D0E-F034-9521-9A1C-C74EDEE7C1B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642F723A-CD1D-DA73-F785-4ACE2FE9BF8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9" name="Group 18">
            <a:extLst>
              <a:ext uri="{FF2B5EF4-FFF2-40B4-BE49-F238E27FC236}">
                <a16:creationId xmlns:a16="http://schemas.microsoft.com/office/drawing/2014/main" id="{70035137-555E-9B8D-98BA-09ECA48E1609}"/>
              </a:ext>
            </a:extLst>
          </p:cNvPr>
          <p:cNvGrpSpPr/>
          <p:nvPr/>
        </p:nvGrpSpPr>
        <p:grpSpPr>
          <a:xfrm>
            <a:off x="5468767" y="4566396"/>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BAACE00C-0269-2FA4-E654-C7B5CABE7AD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90CAFE95-2DC8-72C4-06A6-E8FE0EEE11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20610805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4B54E6D-9A67-F9E4-507A-61DF4F92F274}"/>
              </a:ext>
            </a:extLst>
          </p:cNvPr>
          <p:cNvGrpSpPr/>
          <p:nvPr/>
        </p:nvGrpSpPr>
        <p:grpSpPr>
          <a:xfrm>
            <a:off x="4428448" y="5230222"/>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5108346" y="4580464"/>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3774585" y="5735606"/>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grpSp>
        <p:nvGrpSpPr>
          <p:cNvPr id="3" name="Group 2">
            <a:extLst>
              <a:ext uri="{FF2B5EF4-FFF2-40B4-BE49-F238E27FC236}">
                <a16:creationId xmlns:a16="http://schemas.microsoft.com/office/drawing/2014/main" id="{653D0BD6-1616-9161-4B37-C5ED37B3A44B}"/>
              </a:ext>
            </a:extLst>
          </p:cNvPr>
          <p:cNvGrpSpPr/>
          <p:nvPr/>
        </p:nvGrpSpPr>
        <p:grpSpPr>
          <a:xfrm>
            <a:off x="7142901" y="3580732"/>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85E2DC26-41A5-81B2-05D2-64472299B877}"/>
                </a:ext>
              </a:extLst>
            </p:cNvPr>
            <p:cNvPicPr>
              <a:picLocks noChangeAspect="1"/>
            </p:cNvPicPr>
            <p:nvPr/>
          </p:nvPicPr>
          <p:blipFill>
            <a:blip r:embed="rId2"/>
            <a:stretch>
              <a:fillRect/>
            </a:stretch>
          </p:blipFill>
          <p:spPr>
            <a:xfrm>
              <a:off x="3182877" y="-172529"/>
              <a:ext cx="681758" cy="3154119"/>
            </a:xfrm>
            <a:prstGeom prst="rect">
              <a:avLst/>
            </a:prstGeom>
          </p:spPr>
        </p:pic>
        <p:sp>
          <p:nvSpPr>
            <p:cNvPr id="8" name="TextBox 7">
              <a:extLst>
                <a:ext uri="{FF2B5EF4-FFF2-40B4-BE49-F238E27FC236}">
                  <a16:creationId xmlns:a16="http://schemas.microsoft.com/office/drawing/2014/main" id="{081EE4C8-0B36-8AFA-3173-6EA7C1FB4856}"/>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27" name="Group 26">
            <a:extLst>
              <a:ext uri="{FF2B5EF4-FFF2-40B4-BE49-F238E27FC236}">
                <a16:creationId xmlns:a16="http://schemas.microsoft.com/office/drawing/2014/main" id="{A379E0B5-71C2-AB4B-20BC-A59D4507D8C3}"/>
              </a:ext>
            </a:extLst>
          </p:cNvPr>
          <p:cNvGrpSpPr/>
          <p:nvPr/>
        </p:nvGrpSpPr>
        <p:grpSpPr>
          <a:xfrm>
            <a:off x="7802560" y="3080400"/>
            <a:ext cx="715128" cy="3654451"/>
            <a:chOff x="3182877" y="-672861"/>
            <a:chExt cx="715128" cy="3654451"/>
          </a:xfrm>
        </p:grpSpPr>
        <p:pic>
          <p:nvPicPr>
            <p:cNvPr id="28" name="Picture 27" descr="Shape, rectangle&#10;&#10;Description automatically generated">
              <a:extLst>
                <a:ext uri="{FF2B5EF4-FFF2-40B4-BE49-F238E27FC236}">
                  <a16:creationId xmlns:a16="http://schemas.microsoft.com/office/drawing/2014/main" id="{FCBF614E-0C7E-A44A-932F-CDDB51A6E670}"/>
                </a:ext>
              </a:extLst>
            </p:cNvPr>
            <p:cNvPicPr>
              <a:picLocks noChangeAspect="1"/>
            </p:cNvPicPr>
            <p:nvPr/>
          </p:nvPicPr>
          <p:blipFill>
            <a:blip r:embed="rId2"/>
            <a:stretch>
              <a:fillRect/>
            </a:stretch>
          </p:blipFill>
          <p:spPr>
            <a:xfrm>
              <a:off x="3182877" y="-672861"/>
              <a:ext cx="681758" cy="3654451"/>
            </a:xfrm>
            <a:prstGeom prst="rect">
              <a:avLst/>
            </a:prstGeom>
          </p:spPr>
        </p:pic>
        <p:sp>
          <p:nvSpPr>
            <p:cNvPr id="29" name="TextBox 28">
              <a:extLst>
                <a:ext uri="{FF2B5EF4-FFF2-40B4-BE49-F238E27FC236}">
                  <a16:creationId xmlns:a16="http://schemas.microsoft.com/office/drawing/2014/main" id="{041892E5-001A-2E11-BB4A-1146E99DFE98}"/>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30" name="Group 29">
            <a:extLst>
              <a:ext uri="{FF2B5EF4-FFF2-40B4-BE49-F238E27FC236}">
                <a16:creationId xmlns:a16="http://schemas.microsoft.com/office/drawing/2014/main" id="{19D8FDD8-F1EE-E019-68E3-FD444EA2A3A7}"/>
              </a:ext>
            </a:extLst>
          </p:cNvPr>
          <p:cNvGrpSpPr/>
          <p:nvPr/>
        </p:nvGrpSpPr>
        <p:grpSpPr>
          <a:xfrm>
            <a:off x="6472138" y="3970766"/>
            <a:ext cx="731813" cy="2757304"/>
            <a:chOff x="3182877" y="1328468"/>
            <a:chExt cx="731813" cy="1807277"/>
          </a:xfrm>
        </p:grpSpPr>
        <p:pic>
          <p:nvPicPr>
            <p:cNvPr id="31" name="Picture 30" descr="Shape, rectangle&#10;&#10;Description automatically generated">
              <a:extLst>
                <a:ext uri="{FF2B5EF4-FFF2-40B4-BE49-F238E27FC236}">
                  <a16:creationId xmlns:a16="http://schemas.microsoft.com/office/drawing/2014/main" id="{43D0BB9C-C0E1-3A93-35AF-25B95503B168}"/>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32" name="TextBox 31">
              <a:extLst>
                <a:ext uri="{FF2B5EF4-FFF2-40B4-BE49-F238E27FC236}">
                  <a16:creationId xmlns:a16="http://schemas.microsoft.com/office/drawing/2014/main" id="{B701C67F-D2CB-CEF1-C322-738B82F2DA9C}"/>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33" name="Group 32">
            <a:extLst>
              <a:ext uri="{FF2B5EF4-FFF2-40B4-BE49-F238E27FC236}">
                <a16:creationId xmlns:a16="http://schemas.microsoft.com/office/drawing/2014/main" id="{95F62854-5537-AAFB-0CF1-E6A3E57D1955}"/>
              </a:ext>
            </a:extLst>
          </p:cNvPr>
          <p:cNvGrpSpPr/>
          <p:nvPr/>
        </p:nvGrpSpPr>
        <p:grpSpPr>
          <a:xfrm>
            <a:off x="5806789" y="4321671"/>
            <a:ext cx="715128" cy="2394995"/>
            <a:chOff x="3182877" y="586595"/>
            <a:chExt cx="715128" cy="2394995"/>
          </a:xfrm>
        </p:grpSpPr>
        <p:pic>
          <p:nvPicPr>
            <p:cNvPr id="34" name="Picture 33" descr="Shape, rectangle&#10;&#10;Description automatically generated">
              <a:extLst>
                <a:ext uri="{FF2B5EF4-FFF2-40B4-BE49-F238E27FC236}">
                  <a16:creationId xmlns:a16="http://schemas.microsoft.com/office/drawing/2014/main" id="{E129DA42-FE83-8A43-8AAE-FE08D73A33B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35" name="TextBox 34">
              <a:extLst>
                <a:ext uri="{FF2B5EF4-FFF2-40B4-BE49-F238E27FC236}">
                  <a16:creationId xmlns:a16="http://schemas.microsoft.com/office/drawing/2014/main" id="{9772F306-E5A5-1ECD-E3DA-26EB3FED9BDC}"/>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Tree>
    <p:extLst>
      <p:ext uri="{BB962C8B-B14F-4D97-AF65-F5344CB8AC3E}">
        <p14:creationId xmlns:p14="http://schemas.microsoft.com/office/powerpoint/2010/main" val="3128211083"/>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9752104"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8674725" y="1998995"/>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220041" y="199670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grpSp>
        <p:nvGrpSpPr>
          <p:cNvPr id="7" name="Group 6">
            <a:extLst>
              <a:ext uri="{FF2B5EF4-FFF2-40B4-BE49-F238E27FC236}">
                <a16:creationId xmlns:a16="http://schemas.microsoft.com/office/drawing/2014/main" id="{FACC1C0D-F552-CB6A-F1B7-E0F5E184D392}"/>
              </a:ext>
            </a:extLst>
          </p:cNvPr>
          <p:cNvGrpSpPr/>
          <p:nvPr/>
        </p:nvGrpSpPr>
        <p:grpSpPr>
          <a:xfrm>
            <a:off x="3393442" y="456412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32CD97A3-7D21-7357-E6B4-225B95655CFD}"/>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23AD50F2-0068-B8C0-1055-5580507FB9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7ECB6B58-53AA-3CE9-DC05-78A0F61A563A}"/>
              </a:ext>
            </a:extLst>
          </p:cNvPr>
          <p:cNvGrpSpPr/>
          <p:nvPr/>
        </p:nvGrpSpPr>
        <p:grpSpPr>
          <a:xfrm>
            <a:off x="3913955" y="45672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AAC69753-A895-D1D4-64E4-3E93D99E183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F2F5ED2E-13AD-52A6-321E-32A99D248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3" name="Group 12">
            <a:extLst>
              <a:ext uri="{FF2B5EF4-FFF2-40B4-BE49-F238E27FC236}">
                <a16:creationId xmlns:a16="http://schemas.microsoft.com/office/drawing/2014/main" id="{558144E0-D963-58B9-33BE-BA6C19F53B5A}"/>
              </a:ext>
            </a:extLst>
          </p:cNvPr>
          <p:cNvGrpSpPr/>
          <p:nvPr/>
        </p:nvGrpSpPr>
        <p:grpSpPr>
          <a:xfrm>
            <a:off x="4433151" y="456689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9D7C0B05-B39C-5AED-D4D9-79F8B344B00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83A3EE91-EDA5-B5A7-8469-E14F406CC98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3CF10874-2157-ABC8-5826-253034569A32}"/>
              </a:ext>
            </a:extLst>
          </p:cNvPr>
          <p:cNvGrpSpPr/>
          <p:nvPr/>
        </p:nvGrpSpPr>
        <p:grpSpPr>
          <a:xfrm>
            <a:off x="4953159" y="456848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A0970D0E-F034-9521-9A1C-C74EDEE7C1B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642F723A-CD1D-DA73-F785-4ACE2FE9BF8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9" name="Group 18">
            <a:extLst>
              <a:ext uri="{FF2B5EF4-FFF2-40B4-BE49-F238E27FC236}">
                <a16:creationId xmlns:a16="http://schemas.microsoft.com/office/drawing/2014/main" id="{70035137-555E-9B8D-98BA-09ECA48E1609}"/>
              </a:ext>
            </a:extLst>
          </p:cNvPr>
          <p:cNvGrpSpPr/>
          <p:nvPr/>
        </p:nvGrpSpPr>
        <p:grpSpPr>
          <a:xfrm>
            <a:off x="5468767" y="4566396"/>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BAACE00C-0269-2FA4-E654-C7B5CABE7AD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90CAFE95-2DC8-72C4-06A6-E8FE0EEE11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DB941505-08B6-8E90-A534-E976C3B898F6}"/>
              </a:ext>
            </a:extLst>
          </p:cNvPr>
          <p:cNvGrpSpPr/>
          <p:nvPr/>
        </p:nvGrpSpPr>
        <p:grpSpPr>
          <a:xfrm>
            <a:off x="5989921" y="4573244"/>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6554CA92-5E15-CFB1-742B-F1BB08A4C94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BB49C287-F647-186C-A87C-FF79658921F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spTree>
    <p:extLst>
      <p:ext uri="{BB962C8B-B14F-4D97-AF65-F5344CB8AC3E}">
        <p14:creationId xmlns:p14="http://schemas.microsoft.com/office/powerpoint/2010/main" val="424152502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4145329" y="1987797"/>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9752104"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220041" y="199670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grpSp>
        <p:nvGrpSpPr>
          <p:cNvPr id="7" name="Group 6">
            <a:extLst>
              <a:ext uri="{FF2B5EF4-FFF2-40B4-BE49-F238E27FC236}">
                <a16:creationId xmlns:a16="http://schemas.microsoft.com/office/drawing/2014/main" id="{FACC1C0D-F552-CB6A-F1B7-E0F5E184D392}"/>
              </a:ext>
            </a:extLst>
          </p:cNvPr>
          <p:cNvGrpSpPr/>
          <p:nvPr/>
        </p:nvGrpSpPr>
        <p:grpSpPr>
          <a:xfrm>
            <a:off x="3393442" y="456412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32CD97A3-7D21-7357-E6B4-225B95655CFD}"/>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23AD50F2-0068-B8C0-1055-5580507FB9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7ECB6B58-53AA-3CE9-DC05-78A0F61A563A}"/>
              </a:ext>
            </a:extLst>
          </p:cNvPr>
          <p:cNvGrpSpPr/>
          <p:nvPr/>
        </p:nvGrpSpPr>
        <p:grpSpPr>
          <a:xfrm>
            <a:off x="3913955" y="45672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AAC69753-A895-D1D4-64E4-3E93D99E183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F2F5ED2E-13AD-52A6-321E-32A99D248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3" name="Group 12">
            <a:extLst>
              <a:ext uri="{FF2B5EF4-FFF2-40B4-BE49-F238E27FC236}">
                <a16:creationId xmlns:a16="http://schemas.microsoft.com/office/drawing/2014/main" id="{558144E0-D963-58B9-33BE-BA6C19F53B5A}"/>
              </a:ext>
            </a:extLst>
          </p:cNvPr>
          <p:cNvGrpSpPr/>
          <p:nvPr/>
        </p:nvGrpSpPr>
        <p:grpSpPr>
          <a:xfrm>
            <a:off x="4433151" y="456689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9D7C0B05-B39C-5AED-D4D9-79F8B344B00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83A3EE91-EDA5-B5A7-8469-E14F406CC98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3CF10874-2157-ABC8-5826-253034569A32}"/>
              </a:ext>
            </a:extLst>
          </p:cNvPr>
          <p:cNvGrpSpPr/>
          <p:nvPr/>
        </p:nvGrpSpPr>
        <p:grpSpPr>
          <a:xfrm>
            <a:off x="4953159" y="456848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A0970D0E-F034-9521-9A1C-C74EDEE7C1B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642F723A-CD1D-DA73-F785-4ACE2FE9BF8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9" name="Group 18">
            <a:extLst>
              <a:ext uri="{FF2B5EF4-FFF2-40B4-BE49-F238E27FC236}">
                <a16:creationId xmlns:a16="http://schemas.microsoft.com/office/drawing/2014/main" id="{70035137-555E-9B8D-98BA-09ECA48E1609}"/>
              </a:ext>
            </a:extLst>
          </p:cNvPr>
          <p:cNvGrpSpPr/>
          <p:nvPr/>
        </p:nvGrpSpPr>
        <p:grpSpPr>
          <a:xfrm>
            <a:off x="5468767" y="4566396"/>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BAACE00C-0269-2FA4-E654-C7B5CABE7AD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90CAFE95-2DC8-72C4-06A6-E8FE0EEE11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DB941505-08B6-8E90-A534-E976C3B898F6}"/>
              </a:ext>
            </a:extLst>
          </p:cNvPr>
          <p:cNvGrpSpPr/>
          <p:nvPr/>
        </p:nvGrpSpPr>
        <p:grpSpPr>
          <a:xfrm>
            <a:off x="5989921" y="4573244"/>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6554CA92-5E15-CFB1-742B-F1BB08A4C94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BB49C287-F647-186C-A87C-FF79658921F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25" name="Group 24">
            <a:extLst>
              <a:ext uri="{FF2B5EF4-FFF2-40B4-BE49-F238E27FC236}">
                <a16:creationId xmlns:a16="http://schemas.microsoft.com/office/drawing/2014/main" id="{83B17275-E8B4-FE6C-7290-E9BC285D9DB7}"/>
              </a:ext>
            </a:extLst>
          </p:cNvPr>
          <p:cNvGrpSpPr/>
          <p:nvPr/>
        </p:nvGrpSpPr>
        <p:grpSpPr>
          <a:xfrm>
            <a:off x="6505523" y="4574634"/>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7A65F3BF-36E4-38BD-CAA5-9701D8DA905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A78EF16D-CEAC-B13F-6782-80E2B3CBD5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169160741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6" name="Group 55">
            <a:extLst>
              <a:ext uri="{FF2B5EF4-FFF2-40B4-BE49-F238E27FC236}">
                <a16:creationId xmlns:a16="http://schemas.microsoft.com/office/drawing/2014/main" id="{4133E77A-FB2D-33A5-B0A2-98171CF0E618}"/>
              </a:ext>
            </a:extLst>
          </p:cNvPr>
          <p:cNvGrpSpPr/>
          <p:nvPr/>
        </p:nvGrpSpPr>
        <p:grpSpPr>
          <a:xfrm>
            <a:off x="9752104"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4680736" y="1996708"/>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220041" y="199670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grpSp>
        <p:nvGrpSpPr>
          <p:cNvPr id="7" name="Group 6">
            <a:extLst>
              <a:ext uri="{FF2B5EF4-FFF2-40B4-BE49-F238E27FC236}">
                <a16:creationId xmlns:a16="http://schemas.microsoft.com/office/drawing/2014/main" id="{FACC1C0D-F552-CB6A-F1B7-E0F5E184D392}"/>
              </a:ext>
            </a:extLst>
          </p:cNvPr>
          <p:cNvGrpSpPr/>
          <p:nvPr/>
        </p:nvGrpSpPr>
        <p:grpSpPr>
          <a:xfrm>
            <a:off x="3393442" y="456412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32CD97A3-7D21-7357-E6B4-225B95655CFD}"/>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23AD50F2-0068-B8C0-1055-5580507FB9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7ECB6B58-53AA-3CE9-DC05-78A0F61A563A}"/>
              </a:ext>
            </a:extLst>
          </p:cNvPr>
          <p:cNvGrpSpPr/>
          <p:nvPr/>
        </p:nvGrpSpPr>
        <p:grpSpPr>
          <a:xfrm>
            <a:off x="3913955" y="45672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AAC69753-A895-D1D4-64E4-3E93D99E183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F2F5ED2E-13AD-52A6-321E-32A99D248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3" name="Group 12">
            <a:extLst>
              <a:ext uri="{FF2B5EF4-FFF2-40B4-BE49-F238E27FC236}">
                <a16:creationId xmlns:a16="http://schemas.microsoft.com/office/drawing/2014/main" id="{558144E0-D963-58B9-33BE-BA6C19F53B5A}"/>
              </a:ext>
            </a:extLst>
          </p:cNvPr>
          <p:cNvGrpSpPr/>
          <p:nvPr/>
        </p:nvGrpSpPr>
        <p:grpSpPr>
          <a:xfrm>
            <a:off x="4433151" y="456689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9D7C0B05-B39C-5AED-D4D9-79F8B344B00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83A3EE91-EDA5-B5A7-8469-E14F406CC98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3CF10874-2157-ABC8-5826-253034569A32}"/>
              </a:ext>
            </a:extLst>
          </p:cNvPr>
          <p:cNvGrpSpPr/>
          <p:nvPr/>
        </p:nvGrpSpPr>
        <p:grpSpPr>
          <a:xfrm>
            <a:off x="4953159" y="456848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A0970D0E-F034-9521-9A1C-C74EDEE7C1B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642F723A-CD1D-DA73-F785-4ACE2FE9BF8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9" name="Group 18">
            <a:extLst>
              <a:ext uri="{FF2B5EF4-FFF2-40B4-BE49-F238E27FC236}">
                <a16:creationId xmlns:a16="http://schemas.microsoft.com/office/drawing/2014/main" id="{70035137-555E-9B8D-98BA-09ECA48E1609}"/>
              </a:ext>
            </a:extLst>
          </p:cNvPr>
          <p:cNvGrpSpPr/>
          <p:nvPr/>
        </p:nvGrpSpPr>
        <p:grpSpPr>
          <a:xfrm>
            <a:off x="5468767" y="4566396"/>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BAACE00C-0269-2FA4-E654-C7B5CABE7AD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90CAFE95-2DC8-72C4-06A6-E8FE0EEE11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DB941505-08B6-8E90-A534-E976C3B898F6}"/>
              </a:ext>
            </a:extLst>
          </p:cNvPr>
          <p:cNvGrpSpPr/>
          <p:nvPr/>
        </p:nvGrpSpPr>
        <p:grpSpPr>
          <a:xfrm>
            <a:off x="5989921" y="4573244"/>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6554CA92-5E15-CFB1-742B-F1BB08A4C94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BB49C287-F647-186C-A87C-FF79658921F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25" name="Group 24">
            <a:extLst>
              <a:ext uri="{FF2B5EF4-FFF2-40B4-BE49-F238E27FC236}">
                <a16:creationId xmlns:a16="http://schemas.microsoft.com/office/drawing/2014/main" id="{83B17275-E8B4-FE6C-7290-E9BC285D9DB7}"/>
              </a:ext>
            </a:extLst>
          </p:cNvPr>
          <p:cNvGrpSpPr/>
          <p:nvPr/>
        </p:nvGrpSpPr>
        <p:grpSpPr>
          <a:xfrm>
            <a:off x="6505523" y="4574634"/>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7A65F3BF-36E4-38BD-CAA5-9701D8DA905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A78EF16D-CEAC-B13F-6782-80E2B3CBD5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8" name="Group 27">
            <a:extLst>
              <a:ext uri="{FF2B5EF4-FFF2-40B4-BE49-F238E27FC236}">
                <a16:creationId xmlns:a16="http://schemas.microsoft.com/office/drawing/2014/main" id="{41E737DC-C357-4DF4-E643-C0C1E9A36E25}"/>
              </a:ext>
            </a:extLst>
          </p:cNvPr>
          <p:cNvGrpSpPr/>
          <p:nvPr/>
        </p:nvGrpSpPr>
        <p:grpSpPr>
          <a:xfrm>
            <a:off x="7026036" y="4576580"/>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6234E883-FB39-0543-BDA8-785F699A1E96}"/>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8E3154B5-8795-9DA5-FA30-5A2113ACA1F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139032300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6" name="Group 55">
            <a:extLst>
              <a:ext uri="{FF2B5EF4-FFF2-40B4-BE49-F238E27FC236}">
                <a16:creationId xmlns:a16="http://schemas.microsoft.com/office/drawing/2014/main" id="{4133E77A-FB2D-33A5-B0A2-98171CF0E618}"/>
              </a:ext>
            </a:extLst>
          </p:cNvPr>
          <p:cNvGrpSpPr/>
          <p:nvPr/>
        </p:nvGrpSpPr>
        <p:grpSpPr>
          <a:xfrm>
            <a:off x="9752104"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9220041" y="199670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grpSp>
        <p:nvGrpSpPr>
          <p:cNvPr id="7" name="Group 6">
            <a:extLst>
              <a:ext uri="{FF2B5EF4-FFF2-40B4-BE49-F238E27FC236}">
                <a16:creationId xmlns:a16="http://schemas.microsoft.com/office/drawing/2014/main" id="{FACC1C0D-F552-CB6A-F1B7-E0F5E184D392}"/>
              </a:ext>
            </a:extLst>
          </p:cNvPr>
          <p:cNvGrpSpPr/>
          <p:nvPr/>
        </p:nvGrpSpPr>
        <p:grpSpPr>
          <a:xfrm>
            <a:off x="3393442" y="456412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32CD97A3-7D21-7357-E6B4-225B95655CFD}"/>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23AD50F2-0068-B8C0-1055-5580507FB9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7ECB6B58-53AA-3CE9-DC05-78A0F61A563A}"/>
              </a:ext>
            </a:extLst>
          </p:cNvPr>
          <p:cNvGrpSpPr/>
          <p:nvPr/>
        </p:nvGrpSpPr>
        <p:grpSpPr>
          <a:xfrm>
            <a:off x="3913955" y="45672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AAC69753-A895-D1D4-64E4-3E93D99E183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F2F5ED2E-13AD-52A6-321E-32A99D248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3" name="Group 12">
            <a:extLst>
              <a:ext uri="{FF2B5EF4-FFF2-40B4-BE49-F238E27FC236}">
                <a16:creationId xmlns:a16="http://schemas.microsoft.com/office/drawing/2014/main" id="{558144E0-D963-58B9-33BE-BA6C19F53B5A}"/>
              </a:ext>
            </a:extLst>
          </p:cNvPr>
          <p:cNvGrpSpPr/>
          <p:nvPr/>
        </p:nvGrpSpPr>
        <p:grpSpPr>
          <a:xfrm>
            <a:off x="4433151" y="456689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9D7C0B05-B39C-5AED-D4D9-79F8B344B00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83A3EE91-EDA5-B5A7-8469-E14F406CC98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3CF10874-2157-ABC8-5826-253034569A32}"/>
              </a:ext>
            </a:extLst>
          </p:cNvPr>
          <p:cNvGrpSpPr/>
          <p:nvPr/>
        </p:nvGrpSpPr>
        <p:grpSpPr>
          <a:xfrm>
            <a:off x="4953159" y="456848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A0970D0E-F034-9521-9A1C-C74EDEE7C1B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642F723A-CD1D-DA73-F785-4ACE2FE9BF8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9" name="Group 18">
            <a:extLst>
              <a:ext uri="{FF2B5EF4-FFF2-40B4-BE49-F238E27FC236}">
                <a16:creationId xmlns:a16="http://schemas.microsoft.com/office/drawing/2014/main" id="{70035137-555E-9B8D-98BA-09ECA48E1609}"/>
              </a:ext>
            </a:extLst>
          </p:cNvPr>
          <p:cNvGrpSpPr/>
          <p:nvPr/>
        </p:nvGrpSpPr>
        <p:grpSpPr>
          <a:xfrm>
            <a:off x="5468767" y="4566396"/>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BAACE00C-0269-2FA4-E654-C7B5CABE7AD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90CAFE95-2DC8-72C4-06A6-E8FE0EEE11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DB941505-08B6-8E90-A534-E976C3B898F6}"/>
              </a:ext>
            </a:extLst>
          </p:cNvPr>
          <p:cNvGrpSpPr/>
          <p:nvPr/>
        </p:nvGrpSpPr>
        <p:grpSpPr>
          <a:xfrm>
            <a:off x="5989921" y="4573244"/>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6554CA92-5E15-CFB1-742B-F1BB08A4C94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BB49C287-F647-186C-A87C-FF79658921F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25" name="Group 24">
            <a:extLst>
              <a:ext uri="{FF2B5EF4-FFF2-40B4-BE49-F238E27FC236}">
                <a16:creationId xmlns:a16="http://schemas.microsoft.com/office/drawing/2014/main" id="{83B17275-E8B4-FE6C-7290-E9BC285D9DB7}"/>
              </a:ext>
            </a:extLst>
          </p:cNvPr>
          <p:cNvGrpSpPr/>
          <p:nvPr/>
        </p:nvGrpSpPr>
        <p:grpSpPr>
          <a:xfrm>
            <a:off x="6505523" y="4574634"/>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7A65F3BF-36E4-38BD-CAA5-9701D8DA905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A78EF16D-CEAC-B13F-6782-80E2B3CBD5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8" name="Group 27">
            <a:extLst>
              <a:ext uri="{FF2B5EF4-FFF2-40B4-BE49-F238E27FC236}">
                <a16:creationId xmlns:a16="http://schemas.microsoft.com/office/drawing/2014/main" id="{41E737DC-C357-4DF4-E643-C0C1E9A36E25}"/>
              </a:ext>
            </a:extLst>
          </p:cNvPr>
          <p:cNvGrpSpPr/>
          <p:nvPr/>
        </p:nvGrpSpPr>
        <p:grpSpPr>
          <a:xfrm>
            <a:off x="7026036" y="4576580"/>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6234E883-FB39-0543-BDA8-785F699A1E96}"/>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8E3154B5-8795-9DA5-FA30-5A2113ACA1F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76FA6411-7C9D-ACF0-B7EB-443F7BF26765}"/>
              </a:ext>
            </a:extLst>
          </p:cNvPr>
          <p:cNvGrpSpPr/>
          <p:nvPr/>
        </p:nvGrpSpPr>
        <p:grpSpPr>
          <a:xfrm>
            <a:off x="7547188" y="4574275"/>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0F49C2B3-5198-DD5F-7F56-1533877BC45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A207FB77-0220-A7F6-79B0-9CCCDEFA7A5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92056028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56" name="Group 55">
            <a:extLst>
              <a:ext uri="{FF2B5EF4-FFF2-40B4-BE49-F238E27FC236}">
                <a16:creationId xmlns:a16="http://schemas.microsoft.com/office/drawing/2014/main" id="{4133E77A-FB2D-33A5-B0A2-98171CF0E618}"/>
              </a:ext>
            </a:extLst>
          </p:cNvPr>
          <p:cNvGrpSpPr/>
          <p:nvPr/>
        </p:nvGrpSpPr>
        <p:grpSpPr>
          <a:xfrm>
            <a:off x="9752104" y="1996708"/>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grpSp>
        <p:nvGrpSpPr>
          <p:cNvPr id="7" name="Group 6">
            <a:extLst>
              <a:ext uri="{FF2B5EF4-FFF2-40B4-BE49-F238E27FC236}">
                <a16:creationId xmlns:a16="http://schemas.microsoft.com/office/drawing/2014/main" id="{FACC1C0D-F552-CB6A-F1B7-E0F5E184D392}"/>
              </a:ext>
            </a:extLst>
          </p:cNvPr>
          <p:cNvGrpSpPr/>
          <p:nvPr/>
        </p:nvGrpSpPr>
        <p:grpSpPr>
          <a:xfrm>
            <a:off x="3393442" y="456412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32CD97A3-7D21-7357-E6B4-225B95655CFD}"/>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23AD50F2-0068-B8C0-1055-5580507FB98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7ECB6B58-53AA-3CE9-DC05-78A0F61A563A}"/>
              </a:ext>
            </a:extLst>
          </p:cNvPr>
          <p:cNvGrpSpPr/>
          <p:nvPr/>
        </p:nvGrpSpPr>
        <p:grpSpPr>
          <a:xfrm>
            <a:off x="3913955" y="4567248"/>
            <a:ext cx="621090" cy="461665"/>
            <a:chOff x="2975262" y="3349854"/>
            <a:chExt cx="621090" cy="461665"/>
          </a:xfrm>
        </p:grpSpPr>
        <p:pic>
          <p:nvPicPr>
            <p:cNvPr id="11" name="Picture 10" descr="Shape, rectangle&#10;&#10;Description automatically generated">
              <a:extLst>
                <a:ext uri="{FF2B5EF4-FFF2-40B4-BE49-F238E27FC236}">
                  <a16:creationId xmlns:a16="http://schemas.microsoft.com/office/drawing/2014/main" id="{AAC69753-A895-D1D4-64E4-3E93D99E183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F2F5ED2E-13AD-52A6-321E-32A99D248B5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13" name="Group 12">
            <a:extLst>
              <a:ext uri="{FF2B5EF4-FFF2-40B4-BE49-F238E27FC236}">
                <a16:creationId xmlns:a16="http://schemas.microsoft.com/office/drawing/2014/main" id="{558144E0-D963-58B9-33BE-BA6C19F53B5A}"/>
              </a:ext>
            </a:extLst>
          </p:cNvPr>
          <p:cNvGrpSpPr/>
          <p:nvPr/>
        </p:nvGrpSpPr>
        <p:grpSpPr>
          <a:xfrm>
            <a:off x="4433151" y="4566890"/>
            <a:ext cx="621090" cy="461665"/>
            <a:chOff x="2975262" y="3349854"/>
            <a:chExt cx="621090" cy="461665"/>
          </a:xfrm>
        </p:grpSpPr>
        <p:pic>
          <p:nvPicPr>
            <p:cNvPr id="14" name="Picture 13" descr="Shape, rectangle&#10;&#10;Description automatically generated">
              <a:extLst>
                <a:ext uri="{FF2B5EF4-FFF2-40B4-BE49-F238E27FC236}">
                  <a16:creationId xmlns:a16="http://schemas.microsoft.com/office/drawing/2014/main" id="{9D7C0B05-B39C-5AED-D4D9-79F8B344B00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83A3EE91-EDA5-B5A7-8469-E14F406CC98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3CF10874-2157-ABC8-5826-253034569A32}"/>
              </a:ext>
            </a:extLst>
          </p:cNvPr>
          <p:cNvGrpSpPr/>
          <p:nvPr/>
        </p:nvGrpSpPr>
        <p:grpSpPr>
          <a:xfrm>
            <a:off x="4953159" y="4568488"/>
            <a:ext cx="621090" cy="461665"/>
            <a:chOff x="2975262" y="3349854"/>
            <a:chExt cx="621090" cy="461665"/>
          </a:xfrm>
        </p:grpSpPr>
        <p:pic>
          <p:nvPicPr>
            <p:cNvPr id="17" name="Picture 16" descr="Shape, rectangle&#10;&#10;Description automatically generated">
              <a:extLst>
                <a:ext uri="{FF2B5EF4-FFF2-40B4-BE49-F238E27FC236}">
                  <a16:creationId xmlns:a16="http://schemas.microsoft.com/office/drawing/2014/main" id="{A0970D0E-F034-9521-9A1C-C74EDEE7C1B4}"/>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642F723A-CD1D-DA73-F785-4ACE2FE9BF8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19" name="Group 18">
            <a:extLst>
              <a:ext uri="{FF2B5EF4-FFF2-40B4-BE49-F238E27FC236}">
                <a16:creationId xmlns:a16="http://schemas.microsoft.com/office/drawing/2014/main" id="{70035137-555E-9B8D-98BA-09ECA48E1609}"/>
              </a:ext>
            </a:extLst>
          </p:cNvPr>
          <p:cNvGrpSpPr/>
          <p:nvPr/>
        </p:nvGrpSpPr>
        <p:grpSpPr>
          <a:xfrm>
            <a:off x="5468767" y="4566396"/>
            <a:ext cx="621090" cy="461665"/>
            <a:chOff x="2975262" y="3349854"/>
            <a:chExt cx="621090" cy="461665"/>
          </a:xfrm>
        </p:grpSpPr>
        <p:pic>
          <p:nvPicPr>
            <p:cNvPr id="20" name="Picture 19" descr="Shape, rectangle&#10;&#10;Description automatically generated">
              <a:extLst>
                <a:ext uri="{FF2B5EF4-FFF2-40B4-BE49-F238E27FC236}">
                  <a16:creationId xmlns:a16="http://schemas.microsoft.com/office/drawing/2014/main" id="{BAACE00C-0269-2FA4-E654-C7B5CABE7AD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90CAFE95-2DC8-72C4-06A6-E8FE0EEE11E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DB941505-08B6-8E90-A534-E976C3B898F6}"/>
              </a:ext>
            </a:extLst>
          </p:cNvPr>
          <p:cNvGrpSpPr/>
          <p:nvPr/>
        </p:nvGrpSpPr>
        <p:grpSpPr>
          <a:xfrm>
            <a:off x="5989921" y="4573244"/>
            <a:ext cx="621090" cy="461665"/>
            <a:chOff x="2975262" y="3349854"/>
            <a:chExt cx="621090" cy="461665"/>
          </a:xfrm>
        </p:grpSpPr>
        <p:pic>
          <p:nvPicPr>
            <p:cNvPr id="23" name="Picture 22" descr="Shape, rectangle&#10;&#10;Description automatically generated">
              <a:extLst>
                <a:ext uri="{FF2B5EF4-FFF2-40B4-BE49-F238E27FC236}">
                  <a16:creationId xmlns:a16="http://schemas.microsoft.com/office/drawing/2014/main" id="{6554CA92-5E15-CFB1-742B-F1BB08A4C94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BB49C287-F647-186C-A87C-FF79658921F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25" name="Group 24">
            <a:extLst>
              <a:ext uri="{FF2B5EF4-FFF2-40B4-BE49-F238E27FC236}">
                <a16:creationId xmlns:a16="http://schemas.microsoft.com/office/drawing/2014/main" id="{83B17275-E8B4-FE6C-7290-E9BC285D9DB7}"/>
              </a:ext>
            </a:extLst>
          </p:cNvPr>
          <p:cNvGrpSpPr/>
          <p:nvPr/>
        </p:nvGrpSpPr>
        <p:grpSpPr>
          <a:xfrm>
            <a:off x="6505523" y="4574634"/>
            <a:ext cx="621090" cy="461665"/>
            <a:chOff x="2975262" y="3349854"/>
            <a:chExt cx="621090" cy="461665"/>
          </a:xfrm>
        </p:grpSpPr>
        <p:pic>
          <p:nvPicPr>
            <p:cNvPr id="26" name="Picture 25" descr="Shape, rectangle&#10;&#10;Description automatically generated">
              <a:extLst>
                <a:ext uri="{FF2B5EF4-FFF2-40B4-BE49-F238E27FC236}">
                  <a16:creationId xmlns:a16="http://schemas.microsoft.com/office/drawing/2014/main" id="{7A65F3BF-36E4-38BD-CAA5-9701D8DA9057}"/>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A78EF16D-CEAC-B13F-6782-80E2B3CBD50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28" name="Group 27">
            <a:extLst>
              <a:ext uri="{FF2B5EF4-FFF2-40B4-BE49-F238E27FC236}">
                <a16:creationId xmlns:a16="http://schemas.microsoft.com/office/drawing/2014/main" id="{41E737DC-C357-4DF4-E643-C0C1E9A36E25}"/>
              </a:ext>
            </a:extLst>
          </p:cNvPr>
          <p:cNvGrpSpPr/>
          <p:nvPr/>
        </p:nvGrpSpPr>
        <p:grpSpPr>
          <a:xfrm>
            <a:off x="7026036" y="4576580"/>
            <a:ext cx="621090" cy="461665"/>
            <a:chOff x="2975262" y="3349854"/>
            <a:chExt cx="621090" cy="461665"/>
          </a:xfrm>
        </p:grpSpPr>
        <p:pic>
          <p:nvPicPr>
            <p:cNvPr id="29" name="Picture 28" descr="Shape, rectangle&#10;&#10;Description automatically generated">
              <a:extLst>
                <a:ext uri="{FF2B5EF4-FFF2-40B4-BE49-F238E27FC236}">
                  <a16:creationId xmlns:a16="http://schemas.microsoft.com/office/drawing/2014/main" id="{6234E883-FB39-0543-BDA8-785F699A1E96}"/>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8E3154B5-8795-9DA5-FA30-5A2113ACA1F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4" name="Group 3">
            <a:extLst>
              <a:ext uri="{FF2B5EF4-FFF2-40B4-BE49-F238E27FC236}">
                <a16:creationId xmlns:a16="http://schemas.microsoft.com/office/drawing/2014/main" id="{76FA6411-7C9D-ACF0-B7EB-443F7BF26765}"/>
              </a:ext>
            </a:extLst>
          </p:cNvPr>
          <p:cNvGrpSpPr/>
          <p:nvPr/>
        </p:nvGrpSpPr>
        <p:grpSpPr>
          <a:xfrm>
            <a:off x="7547188" y="4574275"/>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0F49C2B3-5198-DD5F-7F56-1533877BC45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A207FB77-0220-A7F6-79B0-9CCCDEFA7A5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31" name="Group 30">
            <a:extLst>
              <a:ext uri="{FF2B5EF4-FFF2-40B4-BE49-F238E27FC236}">
                <a16:creationId xmlns:a16="http://schemas.microsoft.com/office/drawing/2014/main" id="{829E0446-BCA8-7413-F972-2DDEC4C15FD6}"/>
              </a:ext>
            </a:extLst>
          </p:cNvPr>
          <p:cNvGrpSpPr/>
          <p:nvPr/>
        </p:nvGrpSpPr>
        <p:grpSpPr>
          <a:xfrm>
            <a:off x="8066520" y="4573139"/>
            <a:ext cx="621090" cy="461665"/>
            <a:chOff x="2975262" y="3349854"/>
            <a:chExt cx="621090" cy="461665"/>
          </a:xfrm>
        </p:grpSpPr>
        <p:pic>
          <p:nvPicPr>
            <p:cNvPr id="32" name="Picture 31" descr="Shape, rectangle&#10;&#10;Description automatically generated">
              <a:extLst>
                <a:ext uri="{FF2B5EF4-FFF2-40B4-BE49-F238E27FC236}">
                  <a16:creationId xmlns:a16="http://schemas.microsoft.com/office/drawing/2014/main" id="{4396BFE2-FA9B-693F-9AF9-2DA7077AB3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A65F2B3A-91EF-9074-B104-893CB4FCE06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Tree>
    <p:extLst>
      <p:ext uri="{BB962C8B-B14F-4D97-AF65-F5344CB8AC3E}">
        <p14:creationId xmlns:p14="http://schemas.microsoft.com/office/powerpoint/2010/main" val="22396856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810147" y="-1329986"/>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0" y="0"/>
            <a:ext cx="12192000" cy="6858000"/>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grpSp>
        <p:nvGrpSpPr>
          <p:cNvPr id="4" name="Group 3">
            <a:extLst>
              <a:ext uri="{FF2B5EF4-FFF2-40B4-BE49-F238E27FC236}">
                <a16:creationId xmlns:a16="http://schemas.microsoft.com/office/drawing/2014/main" id="{AEFFA8DE-A6FF-F142-ED2F-B32E9D9E9BD0}"/>
              </a:ext>
            </a:extLst>
          </p:cNvPr>
          <p:cNvGrpSpPr/>
          <p:nvPr/>
        </p:nvGrpSpPr>
        <p:grpSpPr>
          <a:xfrm>
            <a:off x="7026036" y="4576580"/>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276E91E-1D52-C349-E2AF-B2F08309FA3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880EB25-27B3-E469-B8E3-B50D9CCCAB4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34" name="Group 33">
            <a:extLst>
              <a:ext uri="{FF2B5EF4-FFF2-40B4-BE49-F238E27FC236}">
                <a16:creationId xmlns:a16="http://schemas.microsoft.com/office/drawing/2014/main" id="{672C2EF8-D677-E4E1-9C7E-2A02FF28362F}"/>
              </a:ext>
            </a:extLst>
          </p:cNvPr>
          <p:cNvGrpSpPr/>
          <p:nvPr/>
        </p:nvGrpSpPr>
        <p:grpSpPr>
          <a:xfrm>
            <a:off x="5468767" y="4566396"/>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6F841848-2B17-A615-F8D2-C62D9C8C9E72}"/>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5B2A9477-42C9-704A-2F6A-945E088FF39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45" name="Group 44">
            <a:extLst>
              <a:ext uri="{FF2B5EF4-FFF2-40B4-BE49-F238E27FC236}">
                <a16:creationId xmlns:a16="http://schemas.microsoft.com/office/drawing/2014/main" id="{1443C5A4-3ACE-F4FF-12C6-804B90A78B26}"/>
              </a:ext>
            </a:extLst>
          </p:cNvPr>
          <p:cNvGrpSpPr/>
          <p:nvPr/>
        </p:nvGrpSpPr>
        <p:grpSpPr>
          <a:xfrm>
            <a:off x="3393442" y="4564124"/>
            <a:ext cx="621090" cy="461665"/>
            <a:chOff x="2975262" y="3349854"/>
            <a:chExt cx="621090" cy="461665"/>
          </a:xfrm>
        </p:grpSpPr>
        <p:pic>
          <p:nvPicPr>
            <p:cNvPr id="48" name="Picture 47" descr="Shape, rectangle&#10;&#10;Description automatically generated">
              <a:extLst>
                <a:ext uri="{FF2B5EF4-FFF2-40B4-BE49-F238E27FC236}">
                  <a16:creationId xmlns:a16="http://schemas.microsoft.com/office/drawing/2014/main" id="{12AAC9F2-0738-1A4C-5BF4-D5B8F5D7001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D34859F-C4C8-EB79-188A-B17CDD7232B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0" name="Group 49">
            <a:extLst>
              <a:ext uri="{FF2B5EF4-FFF2-40B4-BE49-F238E27FC236}">
                <a16:creationId xmlns:a16="http://schemas.microsoft.com/office/drawing/2014/main" id="{50A75EA6-07AD-4203-C957-1101840E5B39}"/>
              </a:ext>
            </a:extLst>
          </p:cNvPr>
          <p:cNvGrpSpPr/>
          <p:nvPr/>
        </p:nvGrpSpPr>
        <p:grpSpPr>
          <a:xfrm>
            <a:off x="4433151" y="4566890"/>
            <a:ext cx="621090" cy="461665"/>
            <a:chOff x="2975262" y="3349854"/>
            <a:chExt cx="621090" cy="461665"/>
          </a:xfrm>
        </p:grpSpPr>
        <p:pic>
          <p:nvPicPr>
            <p:cNvPr id="54" name="Picture 53" descr="Shape, rectangle&#10;&#10;Description automatically generated">
              <a:extLst>
                <a:ext uri="{FF2B5EF4-FFF2-40B4-BE49-F238E27FC236}">
                  <a16:creationId xmlns:a16="http://schemas.microsoft.com/office/drawing/2014/main" id="{CE7D3C91-8CC6-09AC-0821-1F6B902B65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514F6396-97FE-158D-3FEC-4C7CD847C81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56" name="Group 55">
            <a:extLst>
              <a:ext uri="{FF2B5EF4-FFF2-40B4-BE49-F238E27FC236}">
                <a16:creationId xmlns:a16="http://schemas.microsoft.com/office/drawing/2014/main" id="{4133E77A-FB2D-33A5-B0A2-98171CF0E618}"/>
              </a:ext>
            </a:extLst>
          </p:cNvPr>
          <p:cNvGrpSpPr/>
          <p:nvPr/>
        </p:nvGrpSpPr>
        <p:grpSpPr>
          <a:xfrm>
            <a:off x="8592796" y="4578925"/>
            <a:ext cx="621090" cy="461665"/>
            <a:chOff x="2975262" y="3349854"/>
            <a:chExt cx="621090" cy="461665"/>
          </a:xfrm>
        </p:grpSpPr>
        <p:pic>
          <p:nvPicPr>
            <p:cNvPr id="57" name="Picture 56" descr="Shape, rectangle&#10;&#10;Description automatically generated">
              <a:extLst>
                <a:ext uri="{FF2B5EF4-FFF2-40B4-BE49-F238E27FC236}">
                  <a16:creationId xmlns:a16="http://schemas.microsoft.com/office/drawing/2014/main" id="{2DF18E16-653E-D850-8E0B-F73C6A117BF9}"/>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75AAB371-9A01-0E73-4984-655407DC3EE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59" name="Group 58">
            <a:extLst>
              <a:ext uri="{FF2B5EF4-FFF2-40B4-BE49-F238E27FC236}">
                <a16:creationId xmlns:a16="http://schemas.microsoft.com/office/drawing/2014/main" id="{356141B3-EEDF-C5D0-33C9-66EFEDFA3ADF}"/>
              </a:ext>
            </a:extLst>
          </p:cNvPr>
          <p:cNvGrpSpPr/>
          <p:nvPr/>
        </p:nvGrpSpPr>
        <p:grpSpPr>
          <a:xfrm>
            <a:off x="3913955" y="4567248"/>
            <a:ext cx="621090" cy="461665"/>
            <a:chOff x="2975262" y="3349854"/>
            <a:chExt cx="621090" cy="461665"/>
          </a:xfrm>
        </p:grpSpPr>
        <p:pic>
          <p:nvPicPr>
            <p:cNvPr id="60" name="Picture 59" descr="Shape, rectangle&#10;&#10;Description automatically generated">
              <a:extLst>
                <a:ext uri="{FF2B5EF4-FFF2-40B4-BE49-F238E27FC236}">
                  <a16:creationId xmlns:a16="http://schemas.microsoft.com/office/drawing/2014/main" id="{FA6D5B2D-8FA9-81EF-8CF9-18147C3D8CDF}"/>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6CF59277-83BF-D18D-16D8-5D0FA52E855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62" name="Group 61">
            <a:extLst>
              <a:ext uri="{FF2B5EF4-FFF2-40B4-BE49-F238E27FC236}">
                <a16:creationId xmlns:a16="http://schemas.microsoft.com/office/drawing/2014/main" id="{58B1592A-8C9D-6B01-BC89-96848EC12B45}"/>
              </a:ext>
            </a:extLst>
          </p:cNvPr>
          <p:cNvGrpSpPr/>
          <p:nvPr/>
        </p:nvGrpSpPr>
        <p:grpSpPr>
          <a:xfrm>
            <a:off x="4953159" y="4568488"/>
            <a:ext cx="621090" cy="461665"/>
            <a:chOff x="2975262" y="3349854"/>
            <a:chExt cx="621090" cy="461665"/>
          </a:xfrm>
        </p:grpSpPr>
        <p:pic>
          <p:nvPicPr>
            <p:cNvPr id="63" name="Picture 62" descr="Shape, rectangle&#10;&#10;Description automatically generated">
              <a:extLst>
                <a:ext uri="{FF2B5EF4-FFF2-40B4-BE49-F238E27FC236}">
                  <a16:creationId xmlns:a16="http://schemas.microsoft.com/office/drawing/2014/main" id="{DBDD1512-ADCB-C7F7-828D-7CEDCD8FF74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DF4DACB7-F7C8-9618-C4A9-265BCE12B35B}"/>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10FCE165-D19A-0005-5BE8-AE3176C2307F}"/>
              </a:ext>
            </a:extLst>
          </p:cNvPr>
          <p:cNvGrpSpPr/>
          <p:nvPr/>
        </p:nvGrpSpPr>
        <p:grpSpPr>
          <a:xfrm>
            <a:off x="6505523" y="4574634"/>
            <a:ext cx="621090" cy="461665"/>
            <a:chOff x="2975262" y="3349854"/>
            <a:chExt cx="621090" cy="461665"/>
          </a:xfrm>
        </p:grpSpPr>
        <p:pic>
          <p:nvPicPr>
            <p:cNvPr id="66" name="Picture 65" descr="Shape, rectangle&#10;&#10;Description automatically generated">
              <a:extLst>
                <a:ext uri="{FF2B5EF4-FFF2-40B4-BE49-F238E27FC236}">
                  <a16:creationId xmlns:a16="http://schemas.microsoft.com/office/drawing/2014/main" id="{01C1AC83-A77D-5D48-0C53-CA19EC229A2E}"/>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A2B843A3-BAE1-4177-2CCA-DFA7C22A39E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647CEE0E-9DBC-7E0B-1980-7610E1DBD403}"/>
              </a:ext>
            </a:extLst>
          </p:cNvPr>
          <p:cNvGrpSpPr/>
          <p:nvPr/>
        </p:nvGrpSpPr>
        <p:grpSpPr>
          <a:xfrm>
            <a:off x="5989921" y="4573244"/>
            <a:ext cx="621090" cy="461665"/>
            <a:chOff x="2975262" y="3349854"/>
            <a:chExt cx="621090" cy="461665"/>
          </a:xfrm>
        </p:grpSpPr>
        <p:pic>
          <p:nvPicPr>
            <p:cNvPr id="69" name="Picture 68" descr="Shape, rectangle&#10;&#10;Description automatically generated">
              <a:extLst>
                <a:ext uri="{FF2B5EF4-FFF2-40B4-BE49-F238E27FC236}">
                  <a16:creationId xmlns:a16="http://schemas.microsoft.com/office/drawing/2014/main" id="{BEE855FC-8745-93C1-5A9B-D205053AAE81}"/>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ABF33664-999E-E557-8B8A-E9308EA3EEF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71" name="Group 70">
            <a:extLst>
              <a:ext uri="{FF2B5EF4-FFF2-40B4-BE49-F238E27FC236}">
                <a16:creationId xmlns:a16="http://schemas.microsoft.com/office/drawing/2014/main" id="{40FD5453-088B-FC9E-E316-C3AC7C9F4712}"/>
              </a:ext>
            </a:extLst>
          </p:cNvPr>
          <p:cNvGrpSpPr/>
          <p:nvPr/>
        </p:nvGrpSpPr>
        <p:grpSpPr>
          <a:xfrm>
            <a:off x="7547188" y="4574275"/>
            <a:ext cx="621090" cy="461665"/>
            <a:chOff x="2975262" y="3349854"/>
            <a:chExt cx="621090" cy="461665"/>
          </a:xfrm>
        </p:grpSpPr>
        <p:pic>
          <p:nvPicPr>
            <p:cNvPr id="72" name="Picture 71" descr="Shape, rectangle&#10;&#10;Description automatically generated">
              <a:extLst>
                <a:ext uri="{FF2B5EF4-FFF2-40B4-BE49-F238E27FC236}">
                  <a16:creationId xmlns:a16="http://schemas.microsoft.com/office/drawing/2014/main" id="{9D83B798-25C7-A41F-71CE-ECB8B8FE2B08}"/>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3" name="TextBox 72">
              <a:extLst>
                <a:ext uri="{FF2B5EF4-FFF2-40B4-BE49-F238E27FC236}">
                  <a16:creationId xmlns:a16="http://schemas.microsoft.com/office/drawing/2014/main" id="{64BD6C06-4EA4-EDBC-7AFB-7098EB5F0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74" name="Group 73">
            <a:extLst>
              <a:ext uri="{FF2B5EF4-FFF2-40B4-BE49-F238E27FC236}">
                <a16:creationId xmlns:a16="http://schemas.microsoft.com/office/drawing/2014/main" id="{0FFA69A5-B9D8-7D7B-3127-0CE1DD48AFAF}"/>
              </a:ext>
            </a:extLst>
          </p:cNvPr>
          <p:cNvGrpSpPr/>
          <p:nvPr/>
        </p:nvGrpSpPr>
        <p:grpSpPr>
          <a:xfrm>
            <a:off x="8066520" y="4573139"/>
            <a:ext cx="621090" cy="461665"/>
            <a:chOff x="2975262" y="3349854"/>
            <a:chExt cx="621090" cy="461665"/>
          </a:xfrm>
        </p:grpSpPr>
        <p:pic>
          <p:nvPicPr>
            <p:cNvPr id="75" name="Picture 74" descr="Shape, rectangle&#10;&#10;Description automatically generated">
              <a:extLst>
                <a:ext uri="{FF2B5EF4-FFF2-40B4-BE49-F238E27FC236}">
                  <a16:creationId xmlns:a16="http://schemas.microsoft.com/office/drawing/2014/main" id="{7B853397-C309-D0AE-1E75-C38B190C3DAB}"/>
                </a:ext>
              </a:extLst>
            </p:cNvPr>
            <p:cNvPicPr>
              <a:picLocks noChangeAspect="1"/>
            </p:cNvPicPr>
            <p:nvPr/>
          </p:nvPicPr>
          <p:blipFill>
            <a:blip r:embed="rId4">
              <a:extLst>
                <a:ext uri="{BEBA8EAE-BF5A-486C-A8C5-ECC9F3942E4B}">
                  <a14:imgProps xmlns:a14="http://schemas.microsoft.com/office/drawing/2010/main">
                    <a14:imgLayer r:embed="rId5">
                      <a14:imgEffect>
                        <a14:artisticGlowEdges/>
                      </a14:imgEffect>
                    </a14:imgLayer>
                  </a14:imgProps>
                </a:ext>
              </a:extLst>
            </a:blip>
            <a:stretch>
              <a:fillRect/>
            </a:stretch>
          </p:blipFill>
          <p:spPr>
            <a:xfrm>
              <a:off x="3022872" y="3396254"/>
              <a:ext cx="525871" cy="386689"/>
            </a:xfrm>
            <a:prstGeom prst="rect">
              <a:avLst/>
            </a:prstGeom>
          </p:spPr>
        </p:pic>
        <p:sp>
          <p:nvSpPr>
            <p:cNvPr id="76" name="TextBox 75">
              <a:extLst>
                <a:ext uri="{FF2B5EF4-FFF2-40B4-BE49-F238E27FC236}">
                  <a16:creationId xmlns:a16="http://schemas.microsoft.com/office/drawing/2014/main" id="{87C1F841-F488-907A-F469-3606AE6C9DB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77" name="TextBox 76">
            <a:extLst>
              <a:ext uri="{FF2B5EF4-FFF2-40B4-BE49-F238E27FC236}">
                <a16:creationId xmlns:a16="http://schemas.microsoft.com/office/drawing/2014/main" id="{F0E3827E-07D2-467E-F7E1-855E3347ECF7}"/>
              </a:ext>
            </a:extLst>
          </p:cNvPr>
          <p:cNvSpPr txBox="1"/>
          <p:nvPr/>
        </p:nvSpPr>
        <p:spPr>
          <a:xfrm>
            <a:off x="-1241643" y="76051"/>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78" name="TextBox 77">
            <a:extLst>
              <a:ext uri="{FF2B5EF4-FFF2-40B4-BE49-F238E27FC236}">
                <a16:creationId xmlns:a16="http://schemas.microsoft.com/office/drawing/2014/main" id="{FA2E9BDB-B24D-FEA6-894B-1C1A64A4CF12}"/>
              </a:ext>
            </a:extLst>
          </p:cNvPr>
          <p:cNvSpPr txBox="1"/>
          <p:nvPr/>
        </p:nvSpPr>
        <p:spPr>
          <a:xfrm>
            <a:off x="-1241643" y="117641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9" name="TextBox 78">
            <a:extLst>
              <a:ext uri="{FF2B5EF4-FFF2-40B4-BE49-F238E27FC236}">
                <a16:creationId xmlns:a16="http://schemas.microsoft.com/office/drawing/2014/main" id="{EDFE137A-662B-0654-697D-E3162EA37E23}"/>
              </a:ext>
            </a:extLst>
          </p:cNvPr>
          <p:cNvSpPr txBox="1"/>
          <p:nvPr/>
        </p:nvSpPr>
        <p:spPr>
          <a:xfrm>
            <a:off x="-1241643" y="2293578"/>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80" name="TextBox 79">
            <a:extLst>
              <a:ext uri="{FF2B5EF4-FFF2-40B4-BE49-F238E27FC236}">
                <a16:creationId xmlns:a16="http://schemas.microsoft.com/office/drawing/2014/main" id="{90BBAF4F-5714-C7AB-1498-D98FE2A30976}"/>
              </a:ext>
            </a:extLst>
          </p:cNvPr>
          <p:cNvSpPr txBox="1"/>
          <p:nvPr/>
        </p:nvSpPr>
        <p:spPr>
          <a:xfrm>
            <a:off x="-1198360" y="3672951"/>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81" name="TextBox 80">
            <a:extLst>
              <a:ext uri="{FF2B5EF4-FFF2-40B4-BE49-F238E27FC236}">
                <a16:creationId xmlns:a16="http://schemas.microsoft.com/office/drawing/2014/main" id="{566BB537-E3CF-1F3F-F4A2-BBA5EA31CEDC}"/>
              </a:ext>
            </a:extLst>
          </p:cNvPr>
          <p:cNvSpPr txBox="1"/>
          <p:nvPr/>
        </p:nvSpPr>
        <p:spPr>
          <a:xfrm>
            <a:off x="-1198360" y="480975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82" name="TextBox 81">
            <a:extLst>
              <a:ext uri="{FF2B5EF4-FFF2-40B4-BE49-F238E27FC236}">
                <a16:creationId xmlns:a16="http://schemas.microsoft.com/office/drawing/2014/main" id="{9778C3C5-57F9-B0F2-946B-FD22FD0947AD}"/>
              </a:ext>
            </a:extLst>
          </p:cNvPr>
          <p:cNvSpPr txBox="1"/>
          <p:nvPr/>
        </p:nvSpPr>
        <p:spPr>
          <a:xfrm>
            <a:off x="-1241643" y="5985769"/>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85" name="Group 84">
            <a:extLst>
              <a:ext uri="{FF2B5EF4-FFF2-40B4-BE49-F238E27FC236}">
                <a16:creationId xmlns:a16="http://schemas.microsoft.com/office/drawing/2014/main" id="{B9F2B3BF-44C3-3F32-0D97-B01462CB0398}"/>
              </a:ext>
            </a:extLst>
          </p:cNvPr>
          <p:cNvGrpSpPr/>
          <p:nvPr/>
        </p:nvGrpSpPr>
        <p:grpSpPr>
          <a:xfrm>
            <a:off x="2093887" y="-1344414"/>
            <a:ext cx="621090" cy="461665"/>
            <a:chOff x="2975262" y="3358765"/>
            <a:chExt cx="621090" cy="461665"/>
          </a:xfrm>
        </p:grpSpPr>
        <p:pic>
          <p:nvPicPr>
            <p:cNvPr id="86" name="Picture 85" descr="Shape, rectangle&#10;&#10;Description automatically generated">
              <a:extLst>
                <a:ext uri="{FF2B5EF4-FFF2-40B4-BE49-F238E27FC236}">
                  <a16:creationId xmlns:a16="http://schemas.microsoft.com/office/drawing/2014/main" id="{DBF0410D-3D63-0044-F852-399BC73F2EC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87" name="TextBox 86">
              <a:extLst>
                <a:ext uri="{FF2B5EF4-FFF2-40B4-BE49-F238E27FC236}">
                  <a16:creationId xmlns:a16="http://schemas.microsoft.com/office/drawing/2014/main" id="{7F9F47E2-B091-2F4C-D747-3B692349D01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88" name="Group 87">
            <a:extLst>
              <a:ext uri="{FF2B5EF4-FFF2-40B4-BE49-F238E27FC236}">
                <a16:creationId xmlns:a16="http://schemas.microsoft.com/office/drawing/2014/main" id="{5E2AA4F7-0B39-9E47-9F2A-CB692A3A1459}"/>
              </a:ext>
            </a:extLst>
          </p:cNvPr>
          <p:cNvGrpSpPr/>
          <p:nvPr/>
        </p:nvGrpSpPr>
        <p:grpSpPr>
          <a:xfrm>
            <a:off x="3010051" y="-1352695"/>
            <a:ext cx="621090" cy="461665"/>
            <a:chOff x="2975262" y="3358765"/>
            <a:chExt cx="621090" cy="461665"/>
          </a:xfrm>
        </p:grpSpPr>
        <p:pic>
          <p:nvPicPr>
            <p:cNvPr id="89" name="Picture 88" descr="Shape, rectangle&#10;&#10;Description automatically generated">
              <a:extLst>
                <a:ext uri="{FF2B5EF4-FFF2-40B4-BE49-F238E27FC236}">
                  <a16:creationId xmlns:a16="http://schemas.microsoft.com/office/drawing/2014/main" id="{B1761217-CF64-D32C-5570-281C6F431A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0" name="TextBox 89">
              <a:extLst>
                <a:ext uri="{FF2B5EF4-FFF2-40B4-BE49-F238E27FC236}">
                  <a16:creationId xmlns:a16="http://schemas.microsoft.com/office/drawing/2014/main" id="{20477F17-5CAA-9D39-3E10-7E4084CBE1E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91" name="Group 90">
            <a:extLst>
              <a:ext uri="{FF2B5EF4-FFF2-40B4-BE49-F238E27FC236}">
                <a16:creationId xmlns:a16="http://schemas.microsoft.com/office/drawing/2014/main" id="{F10E5FC4-E273-74B8-5889-DAA47942EF4D}"/>
              </a:ext>
            </a:extLst>
          </p:cNvPr>
          <p:cNvGrpSpPr/>
          <p:nvPr/>
        </p:nvGrpSpPr>
        <p:grpSpPr>
          <a:xfrm>
            <a:off x="3745156" y="-1344414"/>
            <a:ext cx="621090" cy="461665"/>
            <a:chOff x="2975262" y="3358765"/>
            <a:chExt cx="621090" cy="461665"/>
          </a:xfrm>
        </p:grpSpPr>
        <p:pic>
          <p:nvPicPr>
            <p:cNvPr id="92" name="Picture 91" descr="Shape, rectangle&#10;&#10;Description automatically generated">
              <a:extLst>
                <a:ext uri="{FF2B5EF4-FFF2-40B4-BE49-F238E27FC236}">
                  <a16:creationId xmlns:a16="http://schemas.microsoft.com/office/drawing/2014/main" id="{A915C2B6-8E94-C199-A1EC-E575B29CCD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3" name="TextBox 92">
              <a:extLst>
                <a:ext uri="{FF2B5EF4-FFF2-40B4-BE49-F238E27FC236}">
                  <a16:creationId xmlns:a16="http://schemas.microsoft.com/office/drawing/2014/main" id="{F3034472-AF9A-13EA-6FED-6F8755C7E48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94" name="Group 93">
            <a:extLst>
              <a:ext uri="{FF2B5EF4-FFF2-40B4-BE49-F238E27FC236}">
                <a16:creationId xmlns:a16="http://schemas.microsoft.com/office/drawing/2014/main" id="{C98FA650-F30E-0C8A-8CF1-2460E600843A}"/>
              </a:ext>
            </a:extLst>
          </p:cNvPr>
          <p:cNvGrpSpPr/>
          <p:nvPr/>
        </p:nvGrpSpPr>
        <p:grpSpPr>
          <a:xfrm>
            <a:off x="4577611" y="-1381902"/>
            <a:ext cx="621090" cy="461665"/>
            <a:chOff x="2975262" y="3358765"/>
            <a:chExt cx="621090" cy="461665"/>
          </a:xfrm>
        </p:grpSpPr>
        <p:pic>
          <p:nvPicPr>
            <p:cNvPr id="95" name="Picture 94" descr="Shape, rectangle&#10;&#10;Description automatically generated">
              <a:extLst>
                <a:ext uri="{FF2B5EF4-FFF2-40B4-BE49-F238E27FC236}">
                  <a16:creationId xmlns:a16="http://schemas.microsoft.com/office/drawing/2014/main" id="{9EE0EDC3-23DC-D78F-7497-A603963A420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6" name="TextBox 95">
              <a:extLst>
                <a:ext uri="{FF2B5EF4-FFF2-40B4-BE49-F238E27FC236}">
                  <a16:creationId xmlns:a16="http://schemas.microsoft.com/office/drawing/2014/main" id="{F3C1157B-BE8B-9024-CCFC-586B274D37B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97" name="Group 96">
            <a:extLst>
              <a:ext uri="{FF2B5EF4-FFF2-40B4-BE49-F238E27FC236}">
                <a16:creationId xmlns:a16="http://schemas.microsoft.com/office/drawing/2014/main" id="{6075D776-2F11-FD5C-DD2F-58C7F75DFD12}"/>
              </a:ext>
            </a:extLst>
          </p:cNvPr>
          <p:cNvGrpSpPr/>
          <p:nvPr/>
        </p:nvGrpSpPr>
        <p:grpSpPr>
          <a:xfrm>
            <a:off x="5311751" y="-1352696"/>
            <a:ext cx="621090" cy="461665"/>
            <a:chOff x="2975262" y="3358765"/>
            <a:chExt cx="621090" cy="461665"/>
          </a:xfrm>
        </p:grpSpPr>
        <p:pic>
          <p:nvPicPr>
            <p:cNvPr id="98" name="Picture 97" descr="Shape, rectangle&#10;&#10;Description automatically generated">
              <a:extLst>
                <a:ext uri="{FF2B5EF4-FFF2-40B4-BE49-F238E27FC236}">
                  <a16:creationId xmlns:a16="http://schemas.microsoft.com/office/drawing/2014/main" id="{CBC1A02A-A6C4-7046-5D39-3D3C56BFA6B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9" name="TextBox 98">
              <a:extLst>
                <a:ext uri="{FF2B5EF4-FFF2-40B4-BE49-F238E27FC236}">
                  <a16:creationId xmlns:a16="http://schemas.microsoft.com/office/drawing/2014/main" id="{604FE902-D5BA-F1E7-D90F-17286ADDD80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100" name="Group 99">
            <a:extLst>
              <a:ext uri="{FF2B5EF4-FFF2-40B4-BE49-F238E27FC236}">
                <a16:creationId xmlns:a16="http://schemas.microsoft.com/office/drawing/2014/main" id="{6FED1A2B-C0E7-8954-87A4-42CD174490F7}"/>
              </a:ext>
            </a:extLst>
          </p:cNvPr>
          <p:cNvGrpSpPr/>
          <p:nvPr/>
        </p:nvGrpSpPr>
        <p:grpSpPr>
          <a:xfrm>
            <a:off x="6045892" y="-1381903"/>
            <a:ext cx="621090" cy="461665"/>
            <a:chOff x="2975262" y="3358765"/>
            <a:chExt cx="621090" cy="461665"/>
          </a:xfrm>
        </p:grpSpPr>
        <p:pic>
          <p:nvPicPr>
            <p:cNvPr id="101" name="Picture 100" descr="Shape, rectangle&#10;&#10;Description automatically generated">
              <a:extLst>
                <a:ext uri="{FF2B5EF4-FFF2-40B4-BE49-F238E27FC236}">
                  <a16:creationId xmlns:a16="http://schemas.microsoft.com/office/drawing/2014/main" id="{ECD0FB08-7F51-451D-2EB7-9BC67B550B2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2" name="TextBox 101">
              <a:extLst>
                <a:ext uri="{FF2B5EF4-FFF2-40B4-BE49-F238E27FC236}">
                  <a16:creationId xmlns:a16="http://schemas.microsoft.com/office/drawing/2014/main" id="{DE15413F-CA92-65C0-2CA8-9774C34852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03" name="Group 102">
            <a:extLst>
              <a:ext uri="{FF2B5EF4-FFF2-40B4-BE49-F238E27FC236}">
                <a16:creationId xmlns:a16="http://schemas.microsoft.com/office/drawing/2014/main" id="{9C2F5AD2-6470-7224-41C4-5F824FBF55EE}"/>
              </a:ext>
            </a:extLst>
          </p:cNvPr>
          <p:cNvGrpSpPr/>
          <p:nvPr/>
        </p:nvGrpSpPr>
        <p:grpSpPr>
          <a:xfrm>
            <a:off x="6832667" y="-1381903"/>
            <a:ext cx="621090" cy="461665"/>
            <a:chOff x="2975262" y="3358765"/>
            <a:chExt cx="621090" cy="461665"/>
          </a:xfrm>
        </p:grpSpPr>
        <p:pic>
          <p:nvPicPr>
            <p:cNvPr id="104" name="Picture 103" descr="Shape, rectangle&#10;&#10;Description automatically generated">
              <a:extLst>
                <a:ext uri="{FF2B5EF4-FFF2-40B4-BE49-F238E27FC236}">
                  <a16:creationId xmlns:a16="http://schemas.microsoft.com/office/drawing/2014/main" id="{F87BE267-B4CB-A1C6-696A-0B2B4209FA4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5" name="TextBox 104">
              <a:extLst>
                <a:ext uri="{FF2B5EF4-FFF2-40B4-BE49-F238E27FC236}">
                  <a16:creationId xmlns:a16="http://schemas.microsoft.com/office/drawing/2014/main" id="{A423064E-328E-5B1C-C707-08FC6154F5D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06" name="Group 105">
            <a:extLst>
              <a:ext uri="{FF2B5EF4-FFF2-40B4-BE49-F238E27FC236}">
                <a16:creationId xmlns:a16="http://schemas.microsoft.com/office/drawing/2014/main" id="{36663DC9-3B17-2BEC-2481-C0DF2EC4BFD2}"/>
              </a:ext>
            </a:extLst>
          </p:cNvPr>
          <p:cNvGrpSpPr/>
          <p:nvPr/>
        </p:nvGrpSpPr>
        <p:grpSpPr>
          <a:xfrm>
            <a:off x="7712731" y="-1419389"/>
            <a:ext cx="621090" cy="461665"/>
            <a:chOff x="2975262" y="3358765"/>
            <a:chExt cx="621090" cy="461665"/>
          </a:xfrm>
        </p:grpSpPr>
        <p:pic>
          <p:nvPicPr>
            <p:cNvPr id="107" name="Picture 106" descr="Shape, rectangle&#10;&#10;Description automatically generated">
              <a:extLst>
                <a:ext uri="{FF2B5EF4-FFF2-40B4-BE49-F238E27FC236}">
                  <a16:creationId xmlns:a16="http://schemas.microsoft.com/office/drawing/2014/main" id="{5A451252-6C97-E0C2-0B65-9BBBD7698A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08" name="TextBox 107">
              <a:extLst>
                <a:ext uri="{FF2B5EF4-FFF2-40B4-BE49-F238E27FC236}">
                  <a16:creationId xmlns:a16="http://schemas.microsoft.com/office/drawing/2014/main" id="{405D5BE9-9D3A-08EA-FCA3-D1E6470F21C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109" name="Group 108">
            <a:extLst>
              <a:ext uri="{FF2B5EF4-FFF2-40B4-BE49-F238E27FC236}">
                <a16:creationId xmlns:a16="http://schemas.microsoft.com/office/drawing/2014/main" id="{F2C3A7EC-CC95-7798-01CD-651A0494472B}"/>
              </a:ext>
            </a:extLst>
          </p:cNvPr>
          <p:cNvGrpSpPr/>
          <p:nvPr/>
        </p:nvGrpSpPr>
        <p:grpSpPr>
          <a:xfrm>
            <a:off x="8545186" y="-1419389"/>
            <a:ext cx="621090" cy="461665"/>
            <a:chOff x="2975262" y="3358765"/>
            <a:chExt cx="621090" cy="461665"/>
          </a:xfrm>
        </p:grpSpPr>
        <p:pic>
          <p:nvPicPr>
            <p:cNvPr id="110" name="Picture 109" descr="Shape, rectangle&#10;&#10;Description automatically generated">
              <a:extLst>
                <a:ext uri="{FF2B5EF4-FFF2-40B4-BE49-F238E27FC236}">
                  <a16:creationId xmlns:a16="http://schemas.microsoft.com/office/drawing/2014/main" id="{E0C41E3A-8ECC-D7DC-3721-8A097872FE8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1" name="TextBox 110">
              <a:extLst>
                <a:ext uri="{FF2B5EF4-FFF2-40B4-BE49-F238E27FC236}">
                  <a16:creationId xmlns:a16="http://schemas.microsoft.com/office/drawing/2014/main" id="{9D4B6DA0-BF9D-10C8-F95B-887BC793AA0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112" name="Group 111">
            <a:extLst>
              <a:ext uri="{FF2B5EF4-FFF2-40B4-BE49-F238E27FC236}">
                <a16:creationId xmlns:a16="http://schemas.microsoft.com/office/drawing/2014/main" id="{ADB66BF0-67DE-3680-97E7-9C9F3F7ACE58}"/>
              </a:ext>
            </a:extLst>
          </p:cNvPr>
          <p:cNvGrpSpPr/>
          <p:nvPr/>
        </p:nvGrpSpPr>
        <p:grpSpPr>
          <a:xfrm>
            <a:off x="9455384" y="-1419389"/>
            <a:ext cx="621090" cy="461665"/>
            <a:chOff x="2975262" y="3358765"/>
            <a:chExt cx="621090" cy="461665"/>
          </a:xfrm>
        </p:grpSpPr>
        <p:pic>
          <p:nvPicPr>
            <p:cNvPr id="113" name="Picture 112" descr="Shape, rectangle&#10;&#10;Description automatically generated">
              <a:extLst>
                <a:ext uri="{FF2B5EF4-FFF2-40B4-BE49-F238E27FC236}">
                  <a16:creationId xmlns:a16="http://schemas.microsoft.com/office/drawing/2014/main" id="{11F6FCF4-F44A-479C-0F64-99CA0248D39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4" name="TextBox 113">
              <a:extLst>
                <a:ext uri="{FF2B5EF4-FFF2-40B4-BE49-F238E27FC236}">
                  <a16:creationId xmlns:a16="http://schemas.microsoft.com/office/drawing/2014/main" id="{D1A8E0B5-FBE0-5B53-FF84-BED988BF9B0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115" name="Group 114">
            <a:extLst>
              <a:ext uri="{FF2B5EF4-FFF2-40B4-BE49-F238E27FC236}">
                <a16:creationId xmlns:a16="http://schemas.microsoft.com/office/drawing/2014/main" id="{25734346-3E06-0D2F-52F8-16E3D16568BF}"/>
              </a:ext>
            </a:extLst>
          </p:cNvPr>
          <p:cNvGrpSpPr/>
          <p:nvPr/>
        </p:nvGrpSpPr>
        <p:grpSpPr>
          <a:xfrm>
            <a:off x="10365582" y="-1390183"/>
            <a:ext cx="621090" cy="461665"/>
            <a:chOff x="2975262" y="3358765"/>
            <a:chExt cx="621090" cy="461665"/>
          </a:xfrm>
        </p:grpSpPr>
        <p:pic>
          <p:nvPicPr>
            <p:cNvPr id="116" name="Picture 115" descr="Shape, rectangle&#10;&#10;Description automatically generated">
              <a:extLst>
                <a:ext uri="{FF2B5EF4-FFF2-40B4-BE49-F238E27FC236}">
                  <a16:creationId xmlns:a16="http://schemas.microsoft.com/office/drawing/2014/main" id="{8CCF6BA2-2F79-F083-8DC0-D37E3FFD8A0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17" name="TextBox 116">
              <a:extLst>
                <a:ext uri="{FF2B5EF4-FFF2-40B4-BE49-F238E27FC236}">
                  <a16:creationId xmlns:a16="http://schemas.microsoft.com/office/drawing/2014/main" id="{C2F9091C-BA0E-8154-FC5A-7E41A640AB7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pic>
        <p:nvPicPr>
          <p:cNvPr id="118" name="Picture 117" descr="Diagram, engineering drawing&#10;&#10;Description automatically generated">
            <a:extLst>
              <a:ext uri="{FF2B5EF4-FFF2-40B4-BE49-F238E27FC236}">
                <a16:creationId xmlns:a16="http://schemas.microsoft.com/office/drawing/2014/main" id="{69FC297C-412B-7067-4AEF-B5B82D0087E9}"/>
              </a:ext>
            </a:extLst>
          </p:cNvPr>
          <p:cNvPicPr>
            <a:picLocks noChangeAspect="1"/>
          </p:cNvPicPr>
          <p:nvPr/>
        </p:nvPicPr>
        <p:blipFill rotWithShape="1">
          <a:blip r:embed="rId7">
            <a:extLst>
              <a:ext uri="{BEBA8EAE-BF5A-486C-A8C5-ECC9F3942E4B}">
                <a14:imgProps xmlns:a14="http://schemas.microsoft.com/office/drawing/2010/main">
                  <a14:imgLayer r:embed="rId8">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336379" y="-3399279"/>
            <a:ext cx="16980096" cy="3424493"/>
          </a:xfrm>
          <a:prstGeom prst="rect">
            <a:avLst/>
          </a:prstGeom>
        </p:spPr>
      </p:pic>
    </p:spTree>
    <p:extLst>
      <p:ext uri="{BB962C8B-B14F-4D97-AF65-F5344CB8AC3E}">
        <p14:creationId xmlns:p14="http://schemas.microsoft.com/office/powerpoint/2010/main" val="214297088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5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7" name="Group 6">
            <a:extLst>
              <a:ext uri="{FF2B5EF4-FFF2-40B4-BE49-F238E27FC236}">
                <a16:creationId xmlns:a16="http://schemas.microsoft.com/office/drawing/2014/main" id="{8BA5BD95-EC2F-4A99-2651-0A449BAD11DF}"/>
              </a:ext>
            </a:extLst>
          </p:cNvPr>
          <p:cNvGrpSpPr/>
          <p:nvPr/>
        </p:nvGrpSpPr>
        <p:grpSpPr>
          <a:xfrm>
            <a:off x="106602" y="1553375"/>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628512" y="1553375"/>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1136676" y="1558206"/>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1658487" y="1553375"/>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2"/>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2166651" y="1558206"/>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2686229" y="155337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3194393" y="1558206"/>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2"/>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3713971" y="155337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4215253" y="1558206"/>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39" name="Group 38">
            <a:extLst>
              <a:ext uri="{FF2B5EF4-FFF2-40B4-BE49-F238E27FC236}">
                <a16:creationId xmlns:a16="http://schemas.microsoft.com/office/drawing/2014/main" id="{CF785608-FB85-DB33-FFA1-2125CF0317CB}"/>
              </a:ext>
            </a:extLst>
          </p:cNvPr>
          <p:cNvGrpSpPr/>
          <p:nvPr/>
        </p:nvGrpSpPr>
        <p:grpSpPr>
          <a:xfrm>
            <a:off x="4723417" y="1563037"/>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5246459" y="1559637"/>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2"/>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77" name="Group 76">
            <a:extLst>
              <a:ext uri="{FF2B5EF4-FFF2-40B4-BE49-F238E27FC236}">
                <a16:creationId xmlns:a16="http://schemas.microsoft.com/office/drawing/2014/main" id="{DDE270D9-68A1-1E0E-68DC-9D0A1D9DC53B}"/>
              </a:ext>
            </a:extLst>
          </p:cNvPr>
          <p:cNvGrpSpPr/>
          <p:nvPr/>
        </p:nvGrpSpPr>
        <p:grpSpPr>
          <a:xfrm>
            <a:off x="4448561" y="2357156"/>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E9659439-18DB-76F6-CF10-6BA0AC764ABA}"/>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93B2E1D1-B392-62D7-5731-2F02AF19C42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80" name="Group 79">
            <a:extLst>
              <a:ext uri="{FF2B5EF4-FFF2-40B4-BE49-F238E27FC236}">
                <a16:creationId xmlns:a16="http://schemas.microsoft.com/office/drawing/2014/main" id="{6D804C82-D727-E3B0-18FA-1122F8498791}"/>
              </a:ext>
            </a:extLst>
          </p:cNvPr>
          <p:cNvGrpSpPr/>
          <p:nvPr/>
        </p:nvGrpSpPr>
        <p:grpSpPr>
          <a:xfrm>
            <a:off x="2891292" y="2346972"/>
            <a:ext cx="621090" cy="461665"/>
            <a:chOff x="2975262" y="3349854"/>
            <a:chExt cx="621090" cy="461665"/>
          </a:xfrm>
        </p:grpSpPr>
        <p:pic>
          <p:nvPicPr>
            <p:cNvPr id="81" name="Picture 80" descr="Shape, rectangle&#10;&#10;Description automatically generated">
              <a:extLst>
                <a:ext uri="{FF2B5EF4-FFF2-40B4-BE49-F238E27FC236}">
                  <a16:creationId xmlns:a16="http://schemas.microsoft.com/office/drawing/2014/main" id="{05B972B2-D5B0-A2F6-9F2C-5410A288B53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2" name="TextBox 81">
              <a:extLst>
                <a:ext uri="{FF2B5EF4-FFF2-40B4-BE49-F238E27FC236}">
                  <a16:creationId xmlns:a16="http://schemas.microsoft.com/office/drawing/2014/main" id="{5DE78642-7680-A2F9-A083-DA7DF1F04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83" name="Group 82">
            <a:extLst>
              <a:ext uri="{FF2B5EF4-FFF2-40B4-BE49-F238E27FC236}">
                <a16:creationId xmlns:a16="http://schemas.microsoft.com/office/drawing/2014/main" id="{F741327C-C8C9-9FBF-76D2-CEF0AF02789D}"/>
              </a:ext>
            </a:extLst>
          </p:cNvPr>
          <p:cNvGrpSpPr/>
          <p:nvPr/>
        </p:nvGrpSpPr>
        <p:grpSpPr>
          <a:xfrm>
            <a:off x="815967" y="2344700"/>
            <a:ext cx="621090" cy="461665"/>
            <a:chOff x="2975262" y="3349854"/>
            <a:chExt cx="621090" cy="461665"/>
          </a:xfrm>
        </p:grpSpPr>
        <p:pic>
          <p:nvPicPr>
            <p:cNvPr id="84" name="Picture 83" descr="Shape, rectangle&#10;&#10;Description automatically generated">
              <a:extLst>
                <a:ext uri="{FF2B5EF4-FFF2-40B4-BE49-F238E27FC236}">
                  <a16:creationId xmlns:a16="http://schemas.microsoft.com/office/drawing/2014/main" id="{5BAC608F-36BA-519F-5A45-6CE961B8A6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5" name="TextBox 84">
              <a:extLst>
                <a:ext uri="{FF2B5EF4-FFF2-40B4-BE49-F238E27FC236}">
                  <a16:creationId xmlns:a16="http://schemas.microsoft.com/office/drawing/2014/main" id="{781B7577-C32E-D282-E720-DB38CD615D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86" name="Group 85">
            <a:extLst>
              <a:ext uri="{FF2B5EF4-FFF2-40B4-BE49-F238E27FC236}">
                <a16:creationId xmlns:a16="http://schemas.microsoft.com/office/drawing/2014/main" id="{823A06BA-C6AA-7A22-E831-DC0081F4F54D}"/>
              </a:ext>
            </a:extLst>
          </p:cNvPr>
          <p:cNvGrpSpPr/>
          <p:nvPr/>
        </p:nvGrpSpPr>
        <p:grpSpPr>
          <a:xfrm>
            <a:off x="1855676" y="2347466"/>
            <a:ext cx="621090" cy="461665"/>
            <a:chOff x="2975262" y="3349854"/>
            <a:chExt cx="621090" cy="461665"/>
          </a:xfrm>
        </p:grpSpPr>
        <p:pic>
          <p:nvPicPr>
            <p:cNvPr id="87" name="Picture 86" descr="Shape, rectangle&#10;&#10;Description automatically generated">
              <a:extLst>
                <a:ext uri="{FF2B5EF4-FFF2-40B4-BE49-F238E27FC236}">
                  <a16:creationId xmlns:a16="http://schemas.microsoft.com/office/drawing/2014/main" id="{E60299A8-31FB-64C0-DA57-A0D91FDA90B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88" name="TextBox 87">
              <a:extLst>
                <a:ext uri="{FF2B5EF4-FFF2-40B4-BE49-F238E27FC236}">
                  <a16:creationId xmlns:a16="http://schemas.microsoft.com/office/drawing/2014/main" id="{EDE356E0-851B-F306-079F-88DF3B3FD98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89" name="Group 88">
            <a:extLst>
              <a:ext uri="{FF2B5EF4-FFF2-40B4-BE49-F238E27FC236}">
                <a16:creationId xmlns:a16="http://schemas.microsoft.com/office/drawing/2014/main" id="{A701BD5C-6196-6328-D0A5-23E40D2238E0}"/>
              </a:ext>
            </a:extLst>
          </p:cNvPr>
          <p:cNvGrpSpPr/>
          <p:nvPr/>
        </p:nvGrpSpPr>
        <p:grpSpPr>
          <a:xfrm>
            <a:off x="6015321" y="2359501"/>
            <a:ext cx="621090" cy="461665"/>
            <a:chOff x="2975262" y="3349854"/>
            <a:chExt cx="621090" cy="461665"/>
          </a:xfrm>
        </p:grpSpPr>
        <p:pic>
          <p:nvPicPr>
            <p:cNvPr id="90" name="Picture 89" descr="Shape, rectangle&#10;&#10;Description automatically generated">
              <a:extLst>
                <a:ext uri="{FF2B5EF4-FFF2-40B4-BE49-F238E27FC236}">
                  <a16:creationId xmlns:a16="http://schemas.microsoft.com/office/drawing/2014/main" id="{B613393D-696F-B18F-C22B-8801CC4E3A59}"/>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1" name="TextBox 90">
              <a:extLst>
                <a:ext uri="{FF2B5EF4-FFF2-40B4-BE49-F238E27FC236}">
                  <a16:creationId xmlns:a16="http://schemas.microsoft.com/office/drawing/2014/main" id="{6FADD982-5059-B0A4-BC1A-A202B64A2D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92" name="Group 91">
            <a:extLst>
              <a:ext uri="{FF2B5EF4-FFF2-40B4-BE49-F238E27FC236}">
                <a16:creationId xmlns:a16="http://schemas.microsoft.com/office/drawing/2014/main" id="{92A4E446-FBB2-4383-A8D9-9F3DC0D017EC}"/>
              </a:ext>
            </a:extLst>
          </p:cNvPr>
          <p:cNvGrpSpPr/>
          <p:nvPr/>
        </p:nvGrpSpPr>
        <p:grpSpPr>
          <a:xfrm>
            <a:off x="1336480" y="2347824"/>
            <a:ext cx="621090" cy="461665"/>
            <a:chOff x="2975262" y="3349854"/>
            <a:chExt cx="621090" cy="461665"/>
          </a:xfrm>
        </p:grpSpPr>
        <p:pic>
          <p:nvPicPr>
            <p:cNvPr id="93" name="Picture 92" descr="Shape, rectangle&#10;&#10;Description automatically generated">
              <a:extLst>
                <a:ext uri="{FF2B5EF4-FFF2-40B4-BE49-F238E27FC236}">
                  <a16:creationId xmlns:a16="http://schemas.microsoft.com/office/drawing/2014/main" id="{E3C75555-3BAC-01E0-3363-896376B75E5E}"/>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4" name="TextBox 93">
              <a:extLst>
                <a:ext uri="{FF2B5EF4-FFF2-40B4-BE49-F238E27FC236}">
                  <a16:creationId xmlns:a16="http://schemas.microsoft.com/office/drawing/2014/main" id="{A38D27D9-7358-21A5-D699-2C89D32891F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95" name="Group 94">
            <a:extLst>
              <a:ext uri="{FF2B5EF4-FFF2-40B4-BE49-F238E27FC236}">
                <a16:creationId xmlns:a16="http://schemas.microsoft.com/office/drawing/2014/main" id="{DFF07F37-1EA5-15E9-C795-3859C0FAD2A8}"/>
              </a:ext>
            </a:extLst>
          </p:cNvPr>
          <p:cNvGrpSpPr/>
          <p:nvPr/>
        </p:nvGrpSpPr>
        <p:grpSpPr>
          <a:xfrm>
            <a:off x="2375684" y="2349064"/>
            <a:ext cx="621090" cy="461665"/>
            <a:chOff x="2975262" y="3349854"/>
            <a:chExt cx="621090" cy="461665"/>
          </a:xfrm>
        </p:grpSpPr>
        <p:pic>
          <p:nvPicPr>
            <p:cNvPr id="96" name="Picture 95" descr="Shape, rectangle&#10;&#10;Description automatically generated">
              <a:extLst>
                <a:ext uri="{FF2B5EF4-FFF2-40B4-BE49-F238E27FC236}">
                  <a16:creationId xmlns:a16="http://schemas.microsoft.com/office/drawing/2014/main" id="{51BC18C6-1AEB-899C-E89D-71C92CD063CF}"/>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97" name="TextBox 96">
              <a:extLst>
                <a:ext uri="{FF2B5EF4-FFF2-40B4-BE49-F238E27FC236}">
                  <a16:creationId xmlns:a16="http://schemas.microsoft.com/office/drawing/2014/main" id="{575B0CA9-0649-9F61-4430-125665DB740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98" name="Group 97">
            <a:extLst>
              <a:ext uri="{FF2B5EF4-FFF2-40B4-BE49-F238E27FC236}">
                <a16:creationId xmlns:a16="http://schemas.microsoft.com/office/drawing/2014/main" id="{46BFE527-DA87-C7B4-0E1C-6123125ED49E}"/>
              </a:ext>
            </a:extLst>
          </p:cNvPr>
          <p:cNvGrpSpPr/>
          <p:nvPr/>
        </p:nvGrpSpPr>
        <p:grpSpPr>
          <a:xfrm>
            <a:off x="3928048" y="2355210"/>
            <a:ext cx="621090" cy="461665"/>
            <a:chOff x="2975262" y="3349854"/>
            <a:chExt cx="621090" cy="461665"/>
          </a:xfrm>
        </p:grpSpPr>
        <p:pic>
          <p:nvPicPr>
            <p:cNvPr id="99" name="Picture 98" descr="Shape, rectangle&#10;&#10;Description automatically generated">
              <a:extLst>
                <a:ext uri="{FF2B5EF4-FFF2-40B4-BE49-F238E27FC236}">
                  <a16:creationId xmlns:a16="http://schemas.microsoft.com/office/drawing/2014/main" id="{4D7EFCAA-6E4F-F1FC-A0FD-8EC1486AF31D}"/>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0" name="TextBox 99">
              <a:extLst>
                <a:ext uri="{FF2B5EF4-FFF2-40B4-BE49-F238E27FC236}">
                  <a16:creationId xmlns:a16="http://schemas.microsoft.com/office/drawing/2014/main" id="{A34051FA-5359-01A2-2023-B7C21B7D29D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101" name="Group 100">
            <a:extLst>
              <a:ext uri="{FF2B5EF4-FFF2-40B4-BE49-F238E27FC236}">
                <a16:creationId xmlns:a16="http://schemas.microsoft.com/office/drawing/2014/main" id="{7E009355-D385-9D75-F0BC-D506F00A892F}"/>
              </a:ext>
            </a:extLst>
          </p:cNvPr>
          <p:cNvGrpSpPr/>
          <p:nvPr/>
        </p:nvGrpSpPr>
        <p:grpSpPr>
          <a:xfrm>
            <a:off x="3412446" y="2353820"/>
            <a:ext cx="621090" cy="461665"/>
            <a:chOff x="2975262" y="3349854"/>
            <a:chExt cx="621090" cy="461665"/>
          </a:xfrm>
        </p:grpSpPr>
        <p:pic>
          <p:nvPicPr>
            <p:cNvPr id="102" name="Picture 101" descr="Shape, rectangle&#10;&#10;Description automatically generated">
              <a:extLst>
                <a:ext uri="{FF2B5EF4-FFF2-40B4-BE49-F238E27FC236}">
                  <a16:creationId xmlns:a16="http://schemas.microsoft.com/office/drawing/2014/main" id="{1979F1BB-A29C-B2E3-E2D8-A43C99BD178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3" name="TextBox 102">
              <a:extLst>
                <a:ext uri="{FF2B5EF4-FFF2-40B4-BE49-F238E27FC236}">
                  <a16:creationId xmlns:a16="http://schemas.microsoft.com/office/drawing/2014/main" id="{C046651D-A889-4491-5EBF-C2929FC19D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104" name="Group 103">
            <a:extLst>
              <a:ext uri="{FF2B5EF4-FFF2-40B4-BE49-F238E27FC236}">
                <a16:creationId xmlns:a16="http://schemas.microsoft.com/office/drawing/2014/main" id="{A9F82ADF-99B1-24B4-E9DC-6EEEFED108AD}"/>
              </a:ext>
            </a:extLst>
          </p:cNvPr>
          <p:cNvGrpSpPr/>
          <p:nvPr/>
        </p:nvGrpSpPr>
        <p:grpSpPr>
          <a:xfrm>
            <a:off x="4969713" y="2354851"/>
            <a:ext cx="621090" cy="461665"/>
            <a:chOff x="2975262" y="3349854"/>
            <a:chExt cx="621090" cy="461665"/>
          </a:xfrm>
        </p:grpSpPr>
        <p:pic>
          <p:nvPicPr>
            <p:cNvPr id="105" name="Picture 104" descr="Shape, rectangle&#10;&#10;Description automatically generated">
              <a:extLst>
                <a:ext uri="{FF2B5EF4-FFF2-40B4-BE49-F238E27FC236}">
                  <a16:creationId xmlns:a16="http://schemas.microsoft.com/office/drawing/2014/main" id="{ED70DA38-1E8B-37A6-B8FB-8AEED2E11DA0}"/>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6" name="TextBox 105">
              <a:extLst>
                <a:ext uri="{FF2B5EF4-FFF2-40B4-BE49-F238E27FC236}">
                  <a16:creationId xmlns:a16="http://schemas.microsoft.com/office/drawing/2014/main" id="{C2295EB5-24D9-FD1F-1BBF-B35948A0F40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107" name="Group 106">
            <a:extLst>
              <a:ext uri="{FF2B5EF4-FFF2-40B4-BE49-F238E27FC236}">
                <a16:creationId xmlns:a16="http://schemas.microsoft.com/office/drawing/2014/main" id="{53DF2EB6-7CAE-DC52-49F9-E2CA98563372}"/>
              </a:ext>
            </a:extLst>
          </p:cNvPr>
          <p:cNvGrpSpPr/>
          <p:nvPr/>
        </p:nvGrpSpPr>
        <p:grpSpPr>
          <a:xfrm>
            <a:off x="5489045" y="2353715"/>
            <a:ext cx="621090" cy="461665"/>
            <a:chOff x="2975262" y="3349854"/>
            <a:chExt cx="621090" cy="461665"/>
          </a:xfrm>
        </p:grpSpPr>
        <p:pic>
          <p:nvPicPr>
            <p:cNvPr id="108" name="Picture 107" descr="Shape, rectangle&#10;&#10;Description automatically generated">
              <a:extLst>
                <a:ext uri="{FF2B5EF4-FFF2-40B4-BE49-F238E27FC236}">
                  <a16:creationId xmlns:a16="http://schemas.microsoft.com/office/drawing/2014/main" id="{AD193A14-C4F6-1E43-8920-167EC0BC013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09" name="TextBox 108">
              <a:extLst>
                <a:ext uri="{FF2B5EF4-FFF2-40B4-BE49-F238E27FC236}">
                  <a16:creationId xmlns:a16="http://schemas.microsoft.com/office/drawing/2014/main" id="{D13A44BE-0230-1312-CE55-06F91F9197D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110" name="Rectangle 109">
            <a:extLst>
              <a:ext uri="{FF2B5EF4-FFF2-40B4-BE49-F238E27FC236}">
                <a16:creationId xmlns:a16="http://schemas.microsoft.com/office/drawing/2014/main" id="{A705F486-1B3E-B5E4-4505-50CC32EE9297}"/>
              </a:ext>
            </a:extLst>
          </p:cNvPr>
          <p:cNvSpPr/>
          <p:nvPr/>
        </p:nvSpPr>
        <p:spPr>
          <a:xfrm>
            <a:off x="923041" y="2956128"/>
            <a:ext cx="1290738" cy="707886"/>
          </a:xfrm>
          <a:prstGeom prst="rect">
            <a:avLst/>
          </a:prstGeom>
          <a:noFill/>
        </p:spPr>
        <p:txBody>
          <a:bodyPr wrap="none" lIns="91440" tIns="45720" rIns="91440" bIns="45720">
            <a:spAutoFit/>
          </a:bodyPr>
          <a:lstStyle/>
          <a:p>
            <a:pPr algn="ctr"/>
            <a:r>
              <a:rPr lang="en-US" sz="4000" b="1" cap="none" spc="0" dirty="0">
                <a:ln w="13462">
                  <a:solidFill>
                    <a:schemeClr val="bg1"/>
                  </a:solidFill>
                  <a:prstDash val="solid"/>
                </a:ln>
                <a:solidFill>
                  <a:srgbClr val="FFFF00"/>
                </a:solidFill>
                <a:effectLst>
                  <a:outerShdw dist="38100" dir="2700000" algn="bl" rotWithShape="0">
                    <a:schemeClr val="accent5"/>
                  </a:outerShdw>
                </a:effectLst>
              </a:rPr>
              <a:t>NULL</a:t>
            </a:r>
          </a:p>
        </p:txBody>
      </p:sp>
      <p:sp>
        <p:nvSpPr>
          <p:cNvPr id="111" name="Rectangle 110">
            <a:extLst>
              <a:ext uri="{FF2B5EF4-FFF2-40B4-BE49-F238E27FC236}">
                <a16:creationId xmlns:a16="http://schemas.microsoft.com/office/drawing/2014/main" id="{D9807387-F8EB-53DD-654F-EFF8303EB6C5}"/>
              </a:ext>
            </a:extLst>
          </p:cNvPr>
          <p:cNvSpPr/>
          <p:nvPr/>
        </p:nvSpPr>
        <p:spPr>
          <a:xfrm>
            <a:off x="915353" y="3680681"/>
            <a:ext cx="1290738" cy="707886"/>
          </a:xfrm>
          <a:prstGeom prst="rect">
            <a:avLst/>
          </a:prstGeom>
          <a:noFill/>
        </p:spPr>
        <p:txBody>
          <a:bodyPr wrap="none" lIns="91440" tIns="45720" rIns="91440" bIns="45720">
            <a:spAutoFit/>
          </a:bodyPr>
          <a:lstStyle/>
          <a:p>
            <a:pPr algn="ctr"/>
            <a:r>
              <a:rPr lang="en-US" sz="4000" b="1" cap="none" spc="0" dirty="0">
                <a:ln w="13462">
                  <a:solidFill>
                    <a:schemeClr val="bg1"/>
                  </a:solidFill>
                  <a:prstDash val="solid"/>
                </a:ln>
                <a:solidFill>
                  <a:srgbClr val="FFFF00"/>
                </a:solidFill>
                <a:effectLst>
                  <a:outerShdw dist="38100" dir="2700000" algn="bl" rotWithShape="0">
                    <a:schemeClr val="accent5"/>
                  </a:outerShdw>
                </a:effectLst>
              </a:rPr>
              <a:t>NULL</a:t>
            </a:r>
          </a:p>
        </p:txBody>
      </p:sp>
    </p:spTree>
    <p:extLst>
      <p:ext uri="{BB962C8B-B14F-4D97-AF65-F5344CB8AC3E}">
        <p14:creationId xmlns:p14="http://schemas.microsoft.com/office/powerpoint/2010/main" val="7667284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0"/>
                                        </p:tgtEl>
                                        <p:attrNameLst>
                                          <p:attrName>style.visibility</p:attrName>
                                        </p:attrNameLst>
                                      </p:cBhvr>
                                      <p:to>
                                        <p:strVal val="visible"/>
                                      </p:to>
                                    </p:set>
                                    <p:anim calcmode="lin" valueType="num">
                                      <p:cBhvr additive="base">
                                        <p:cTn id="7" dur="500" fill="hold"/>
                                        <p:tgtEl>
                                          <p:spTgt spid="110"/>
                                        </p:tgtEl>
                                        <p:attrNameLst>
                                          <p:attrName>ppt_x</p:attrName>
                                        </p:attrNameLst>
                                      </p:cBhvr>
                                      <p:tavLst>
                                        <p:tav tm="0">
                                          <p:val>
                                            <p:strVal val="#ppt_x"/>
                                          </p:val>
                                        </p:tav>
                                        <p:tav tm="100000">
                                          <p:val>
                                            <p:strVal val="#ppt_x"/>
                                          </p:val>
                                        </p:tav>
                                      </p:tavLst>
                                    </p:anim>
                                    <p:anim calcmode="lin" valueType="num">
                                      <p:cBhvr additive="base">
                                        <p:cTn id="8" dur="500" fill="hold"/>
                                        <p:tgtEl>
                                          <p:spTgt spid="11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11"/>
                                        </p:tgtEl>
                                        <p:attrNameLst>
                                          <p:attrName>style.visibility</p:attrName>
                                        </p:attrNameLst>
                                      </p:cBhvr>
                                      <p:to>
                                        <p:strVal val="visible"/>
                                      </p:to>
                                    </p:set>
                                    <p:anim calcmode="lin" valueType="num">
                                      <p:cBhvr additive="base">
                                        <p:cTn id="12" dur="500" fill="hold"/>
                                        <p:tgtEl>
                                          <p:spTgt spid="111"/>
                                        </p:tgtEl>
                                        <p:attrNameLst>
                                          <p:attrName>ppt_x</p:attrName>
                                        </p:attrNameLst>
                                      </p:cBhvr>
                                      <p:tavLst>
                                        <p:tav tm="0">
                                          <p:val>
                                            <p:strVal val="#ppt_x"/>
                                          </p:val>
                                        </p:tav>
                                        <p:tav tm="100000">
                                          <p:val>
                                            <p:strVal val="#ppt_x"/>
                                          </p:val>
                                        </p:tav>
                                      </p:tavLst>
                                    </p:anim>
                                    <p:anim calcmode="lin" valueType="num">
                                      <p:cBhvr additive="base">
                                        <p:cTn id="13" dur="500" fill="hold"/>
                                        <p:tgtEl>
                                          <p:spTgt spid="1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p:bldP spid="111" grpId="0"/>
    </p:bldLst>
  </p:timing>
</p:sld>
</file>

<file path=ppt/slides/slide5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38" name="TextBox 37">
            <a:extLst>
              <a:ext uri="{FF2B5EF4-FFF2-40B4-BE49-F238E27FC236}">
                <a16:creationId xmlns:a16="http://schemas.microsoft.com/office/drawing/2014/main" id="{F7E1876E-3C90-2475-0BC9-6C5E9DB65CA3}"/>
              </a:ext>
            </a:extLst>
          </p:cNvPr>
          <p:cNvSpPr txBox="1"/>
          <p:nvPr/>
        </p:nvSpPr>
        <p:spPr>
          <a:xfrm>
            <a:off x="-11523" y="2213265"/>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1523" y="2956128"/>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1523" y="3698991"/>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5813" y="4436323"/>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813" y="5173655"/>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9760" y="5910987"/>
            <a:ext cx="1143000" cy="707886"/>
          </a:xfrm>
          <a:prstGeom prst="rect">
            <a:avLst/>
          </a:prstGeom>
          <a:noFill/>
        </p:spPr>
        <p:txBody>
          <a:bodyPr wrap="square" rtlCol="0">
            <a:spAutoFit/>
          </a:bodyPr>
          <a:lstStyle/>
          <a:p>
            <a:pPr algn="ctr"/>
            <a:r>
              <a:rPr lang="en-VN" sz="4000" dirty="0">
                <a:solidFill>
                  <a:schemeClr val="bg1"/>
                </a:solidFill>
              </a:rPr>
              <a:t>G3</a:t>
            </a:r>
          </a:p>
        </p:txBody>
      </p:sp>
      <p:grpSp>
        <p:nvGrpSpPr>
          <p:cNvPr id="77" name="Group 76">
            <a:extLst>
              <a:ext uri="{FF2B5EF4-FFF2-40B4-BE49-F238E27FC236}">
                <a16:creationId xmlns:a16="http://schemas.microsoft.com/office/drawing/2014/main" id="{DDE270D9-68A1-1E0E-68DC-9D0A1D9DC53B}"/>
              </a:ext>
            </a:extLst>
          </p:cNvPr>
          <p:cNvGrpSpPr/>
          <p:nvPr/>
        </p:nvGrpSpPr>
        <p:grpSpPr>
          <a:xfrm>
            <a:off x="4448561" y="2357156"/>
            <a:ext cx="621090" cy="461665"/>
            <a:chOff x="2975262" y="3349854"/>
            <a:chExt cx="621090" cy="461665"/>
          </a:xfrm>
        </p:grpSpPr>
        <p:pic>
          <p:nvPicPr>
            <p:cNvPr id="78" name="Picture 77" descr="Shape, rectangle&#10;&#10;Description automatically generated">
              <a:extLst>
                <a:ext uri="{FF2B5EF4-FFF2-40B4-BE49-F238E27FC236}">
                  <a16:creationId xmlns:a16="http://schemas.microsoft.com/office/drawing/2014/main" id="{E9659439-18DB-76F6-CF10-6BA0AC764ABA}"/>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79" name="TextBox 78">
              <a:extLst>
                <a:ext uri="{FF2B5EF4-FFF2-40B4-BE49-F238E27FC236}">
                  <a16:creationId xmlns:a16="http://schemas.microsoft.com/office/drawing/2014/main" id="{93B2E1D1-B392-62D7-5731-2F02AF19C42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80" name="Group 79">
            <a:extLst>
              <a:ext uri="{FF2B5EF4-FFF2-40B4-BE49-F238E27FC236}">
                <a16:creationId xmlns:a16="http://schemas.microsoft.com/office/drawing/2014/main" id="{6D804C82-D727-E3B0-18FA-1122F8498791}"/>
              </a:ext>
            </a:extLst>
          </p:cNvPr>
          <p:cNvGrpSpPr/>
          <p:nvPr/>
        </p:nvGrpSpPr>
        <p:grpSpPr>
          <a:xfrm>
            <a:off x="2891292" y="2346972"/>
            <a:ext cx="621090" cy="461665"/>
            <a:chOff x="2975262" y="3349854"/>
            <a:chExt cx="621090" cy="461665"/>
          </a:xfrm>
        </p:grpSpPr>
        <p:pic>
          <p:nvPicPr>
            <p:cNvPr id="81" name="Picture 80" descr="Shape, rectangle&#10;&#10;Description automatically generated">
              <a:extLst>
                <a:ext uri="{FF2B5EF4-FFF2-40B4-BE49-F238E27FC236}">
                  <a16:creationId xmlns:a16="http://schemas.microsoft.com/office/drawing/2014/main" id="{05B972B2-D5B0-A2F6-9F2C-5410A288B539}"/>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82" name="TextBox 81">
              <a:extLst>
                <a:ext uri="{FF2B5EF4-FFF2-40B4-BE49-F238E27FC236}">
                  <a16:creationId xmlns:a16="http://schemas.microsoft.com/office/drawing/2014/main" id="{5DE78642-7680-A2F9-A083-DA7DF1F04CF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83" name="Group 82">
            <a:extLst>
              <a:ext uri="{FF2B5EF4-FFF2-40B4-BE49-F238E27FC236}">
                <a16:creationId xmlns:a16="http://schemas.microsoft.com/office/drawing/2014/main" id="{F741327C-C8C9-9FBF-76D2-CEF0AF02789D}"/>
              </a:ext>
            </a:extLst>
          </p:cNvPr>
          <p:cNvGrpSpPr/>
          <p:nvPr/>
        </p:nvGrpSpPr>
        <p:grpSpPr>
          <a:xfrm>
            <a:off x="815967" y="2344700"/>
            <a:ext cx="621090" cy="461665"/>
            <a:chOff x="2975262" y="3349854"/>
            <a:chExt cx="621090" cy="461665"/>
          </a:xfrm>
        </p:grpSpPr>
        <p:pic>
          <p:nvPicPr>
            <p:cNvPr id="84" name="Picture 83" descr="Shape, rectangle&#10;&#10;Description automatically generated">
              <a:extLst>
                <a:ext uri="{FF2B5EF4-FFF2-40B4-BE49-F238E27FC236}">
                  <a16:creationId xmlns:a16="http://schemas.microsoft.com/office/drawing/2014/main" id="{5BAC608F-36BA-519F-5A45-6CE961B8A64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85" name="TextBox 84">
              <a:extLst>
                <a:ext uri="{FF2B5EF4-FFF2-40B4-BE49-F238E27FC236}">
                  <a16:creationId xmlns:a16="http://schemas.microsoft.com/office/drawing/2014/main" id="{781B7577-C32E-D282-E720-DB38CD615D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86" name="Group 85">
            <a:extLst>
              <a:ext uri="{FF2B5EF4-FFF2-40B4-BE49-F238E27FC236}">
                <a16:creationId xmlns:a16="http://schemas.microsoft.com/office/drawing/2014/main" id="{823A06BA-C6AA-7A22-E831-DC0081F4F54D}"/>
              </a:ext>
            </a:extLst>
          </p:cNvPr>
          <p:cNvGrpSpPr/>
          <p:nvPr/>
        </p:nvGrpSpPr>
        <p:grpSpPr>
          <a:xfrm>
            <a:off x="1855676" y="2347466"/>
            <a:ext cx="621090" cy="461665"/>
            <a:chOff x="2975262" y="3349854"/>
            <a:chExt cx="621090" cy="461665"/>
          </a:xfrm>
        </p:grpSpPr>
        <p:pic>
          <p:nvPicPr>
            <p:cNvPr id="87" name="Picture 86" descr="Shape, rectangle&#10;&#10;Description automatically generated">
              <a:extLst>
                <a:ext uri="{FF2B5EF4-FFF2-40B4-BE49-F238E27FC236}">
                  <a16:creationId xmlns:a16="http://schemas.microsoft.com/office/drawing/2014/main" id="{E60299A8-31FB-64C0-DA57-A0D91FDA90BB}"/>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88" name="TextBox 87">
              <a:extLst>
                <a:ext uri="{FF2B5EF4-FFF2-40B4-BE49-F238E27FC236}">
                  <a16:creationId xmlns:a16="http://schemas.microsoft.com/office/drawing/2014/main" id="{EDE356E0-851B-F306-079F-88DF3B3FD98C}"/>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89" name="Group 88">
            <a:extLst>
              <a:ext uri="{FF2B5EF4-FFF2-40B4-BE49-F238E27FC236}">
                <a16:creationId xmlns:a16="http://schemas.microsoft.com/office/drawing/2014/main" id="{A701BD5C-6196-6328-D0A5-23E40D2238E0}"/>
              </a:ext>
            </a:extLst>
          </p:cNvPr>
          <p:cNvGrpSpPr/>
          <p:nvPr/>
        </p:nvGrpSpPr>
        <p:grpSpPr>
          <a:xfrm>
            <a:off x="6015321" y="2359501"/>
            <a:ext cx="621090" cy="461665"/>
            <a:chOff x="2975262" y="3349854"/>
            <a:chExt cx="621090" cy="461665"/>
          </a:xfrm>
        </p:grpSpPr>
        <p:pic>
          <p:nvPicPr>
            <p:cNvPr id="90" name="Picture 89" descr="Shape, rectangle&#10;&#10;Description automatically generated">
              <a:extLst>
                <a:ext uri="{FF2B5EF4-FFF2-40B4-BE49-F238E27FC236}">
                  <a16:creationId xmlns:a16="http://schemas.microsoft.com/office/drawing/2014/main" id="{B613393D-696F-B18F-C22B-8801CC4E3A59}"/>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1" name="TextBox 90">
              <a:extLst>
                <a:ext uri="{FF2B5EF4-FFF2-40B4-BE49-F238E27FC236}">
                  <a16:creationId xmlns:a16="http://schemas.microsoft.com/office/drawing/2014/main" id="{6FADD982-5059-B0A4-BC1A-A202B64A2D2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92" name="Group 91">
            <a:extLst>
              <a:ext uri="{FF2B5EF4-FFF2-40B4-BE49-F238E27FC236}">
                <a16:creationId xmlns:a16="http://schemas.microsoft.com/office/drawing/2014/main" id="{92A4E446-FBB2-4383-A8D9-9F3DC0D017EC}"/>
              </a:ext>
            </a:extLst>
          </p:cNvPr>
          <p:cNvGrpSpPr/>
          <p:nvPr/>
        </p:nvGrpSpPr>
        <p:grpSpPr>
          <a:xfrm>
            <a:off x="1336480" y="2347824"/>
            <a:ext cx="621090" cy="461665"/>
            <a:chOff x="2975262" y="3349854"/>
            <a:chExt cx="621090" cy="461665"/>
          </a:xfrm>
        </p:grpSpPr>
        <p:pic>
          <p:nvPicPr>
            <p:cNvPr id="93" name="Picture 92" descr="Shape, rectangle&#10;&#10;Description automatically generated">
              <a:extLst>
                <a:ext uri="{FF2B5EF4-FFF2-40B4-BE49-F238E27FC236}">
                  <a16:creationId xmlns:a16="http://schemas.microsoft.com/office/drawing/2014/main" id="{E3C75555-3BAC-01E0-3363-896376B75E5E}"/>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4" name="TextBox 93">
              <a:extLst>
                <a:ext uri="{FF2B5EF4-FFF2-40B4-BE49-F238E27FC236}">
                  <a16:creationId xmlns:a16="http://schemas.microsoft.com/office/drawing/2014/main" id="{A38D27D9-7358-21A5-D699-2C89D32891F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95" name="Group 94">
            <a:extLst>
              <a:ext uri="{FF2B5EF4-FFF2-40B4-BE49-F238E27FC236}">
                <a16:creationId xmlns:a16="http://schemas.microsoft.com/office/drawing/2014/main" id="{DFF07F37-1EA5-15E9-C795-3859C0FAD2A8}"/>
              </a:ext>
            </a:extLst>
          </p:cNvPr>
          <p:cNvGrpSpPr/>
          <p:nvPr/>
        </p:nvGrpSpPr>
        <p:grpSpPr>
          <a:xfrm>
            <a:off x="2375684" y="2349064"/>
            <a:ext cx="621090" cy="461665"/>
            <a:chOff x="2975262" y="3349854"/>
            <a:chExt cx="621090" cy="461665"/>
          </a:xfrm>
        </p:grpSpPr>
        <p:pic>
          <p:nvPicPr>
            <p:cNvPr id="96" name="Picture 95" descr="Shape, rectangle&#10;&#10;Description automatically generated">
              <a:extLst>
                <a:ext uri="{FF2B5EF4-FFF2-40B4-BE49-F238E27FC236}">
                  <a16:creationId xmlns:a16="http://schemas.microsoft.com/office/drawing/2014/main" id="{51BC18C6-1AEB-899C-E89D-71C92CD063CF}"/>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97" name="TextBox 96">
              <a:extLst>
                <a:ext uri="{FF2B5EF4-FFF2-40B4-BE49-F238E27FC236}">
                  <a16:creationId xmlns:a16="http://schemas.microsoft.com/office/drawing/2014/main" id="{575B0CA9-0649-9F61-4430-125665DB740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98" name="Group 97">
            <a:extLst>
              <a:ext uri="{FF2B5EF4-FFF2-40B4-BE49-F238E27FC236}">
                <a16:creationId xmlns:a16="http://schemas.microsoft.com/office/drawing/2014/main" id="{46BFE527-DA87-C7B4-0E1C-6123125ED49E}"/>
              </a:ext>
            </a:extLst>
          </p:cNvPr>
          <p:cNvGrpSpPr/>
          <p:nvPr/>
        </p:nvGrpSpPr>
        <p:grpSpPr>
          <a:xfrm>
            <a:off x="3928048" y="2355210"/>
            <a:ext cx="621090" cy="461665"/>
            <a:chOff x="2975262" y="3349854"/>
            <a:chExt cx="621090" cy="461665"/>
          </a:xfrm>
        </p:grpSpPr>
        <p:pic>
          <p:nvPicPr>
            <p:cNvPr id="99" name="Picture 98" descr="Shape, rectangle&#10;&#10;Description automatically generated">
              <a:extLst>
                <a:ext uri="{FF2B5EF4-FFF2-40B4-BE49-F238E27FC236}">
                  <a16:creationId xmlns:a16="http://schemas.microsoft.com/office/drawing/2014/main" id="{4D7EFCAA-6E4F-F1FC-A0FD-8EC1486AF31D}"/>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00" name="TextBox 99">
              <a:extLst>
                <a:ext uri="{FF2B5EF4-FFF2-40B4-BE49-F238E27FC236}">
                  <a16:creationId xmlns:a16="http://schemas.microsoft.com/office/drawing/2014/main" id="{A34051FA-5359-01A2-2023-B7C21B7D29D0}"/>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101" name="Group 100">
            <a:extLst>
              <a:ext uri="{FF2B5EF4-FFF2-40B4-BE49-F238E27FC236}">
                <a16:creationId xmlns:a16="http://schemas.microsoft.com/office/drawing/2014/main" id="{7E009355-D385-9D75-F0BC-D506F00A892F}"/>
              </a:ext>
            </a:extLst>
          </p:cNvPr>
          <p:cNvGrpSpPr/>
          <p:nvPr/>
        </p:nvGrpSpPr>
        <p:grpSpPr>
          <a:xfrm>
            <a:off x="3412446" y="2353820"/>
            <a:ext cx="621090" cy="461665"/>
            <a:chOff x="2975262" y="3349854"/>
            <a:chExt cx="621090" cy="461665"/>
          </a:xfrm>
        </p:grpSpPr>
        <p:pic>
          <p:nvPicPr>
            <p:cNvPr id="102" name="Picture 101" descr="Shape, rectangle&#10;&#10;Description automatically generated">
              <a:extLst>
                <a:ext uri="{FF2B5EF4-FFF2-40B4-BE49-F238E27FC236}">
                  <a16:creationId xmlns:a16="http://schemas.microsoft.com/office/drawing/2014/main" id="{1979F1BB-A29C-B2E3-E2D8-A43C99BD1784}"/>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03" name="TextBox 102">
              <a:extLst>
                <a:ext uri="{FF2B5EF4-FFF2-40B4-BE49-F238E27FC236}">
                  <a16:creationId xmlns:a16="http://schemas.microsoft.com/office/drawing/2014/main" id="{C046651D-A889-4491-5EBF-C2929FC19DB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29</a:t>
              </a:r>
            </a:p>
          </p:txBody>
        </p:sp>
      </p:grpSp>
      <p:grpSp>
        <p:nvGrpSpPr>
          <p:cNvPr id="104" name="Group 103">
            <a:extLst>
              <a:ext uri="{FF2B5EF4-FFF2-40B4-BE49-F238E27FC236}">
                <a16:creationId xmlns:a16="http://schemas.microsoft.com/office/drawing/2014/main" id="{A9F82ADF-99B1-24B4-E9DC-6EEEFED108AD}"/>
              </a:ext>
            </a:extLst>
          </p:cNvPr>
          <p:cNvGrpSpPr/>
          <p:nvPr/>
        </p:nvGrpSpPr>
        <p:grpSpPr>
          <a:xfrm>
            <a:off x="4969713" y="2354851"/>
            <a:ext cx="621090" cy="461665"/>
            <a:chOff x="2975262" y="3349854"/>
            <a:chExt cx="621090" cy="461665"/>
          </a:xfrm>
        </p:grpSpPr>
        <p:pic>
          <p:nvPicPr>
            <p:cNvPr id="105" name="Picture 104" descr="Shape, rectangle&#10;&#10;Description automatically generated">
              <a:extLst>
                <a:ext uri="{FF2B5EF4-FFF2-40B4-BE49-F238E27FC236}">
                  <a16:creationId xmlns:a16="http://schemas.microsoft.com/office/drawing/2014/main" id="{ED70DA38-1E8B-37A6-B8FB-8AEED2E11DA0}"/>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06" name="TextBox 105">
              <a:extLst>
                <a:ext uri="{FF2B5EF4-FFF2-40B4-BE49-F238E27FC236}">
                  <a16:creationId xmlns:a16="http://schemas.microsoft.com/office/drawing/2014/main" id="{C2295EB5-24D9-FD1F-1BBF-B35948A0F40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107" name="Group 106">
            <a:extLst>
              <a:ext uri="{FF2B5EF4-FFF2-40B4-BE49-F238E27FC236}">
                <a16:creationId xmlns:a16="http://schemas.microsoft.com/office/drawing/2014/main" id="{53DF2EB6-7CAE-DC52-49F9-E2CA98563372}"/>
              </a:ext>
            </a:extLst>
          </p:cNvPr>
          <p:cNvGrpSpPr/>
          <p:nvPr/>
        </p:nvGrpSpPr>
        <p:grpSpPr>
          <a:xfrm>
            <a:off x="5489045" y="2353715"/>
            <a:ext cx="621090" cy="461665"/>
            <a:chOff x="2975262" y="3349854"/>
            <a:chExt cx="621090" cy="461665"/>
          </a:xfrm>
        </p:grpSpPr>
        <p:pic>
          <p:nvPicPr>
            <p:cNvPr id="108" name="Picture 107" descr="Shape, rectangle&#10;&#10;Description automatically generated">
              <a:extLst>
                <a:ext uri="{FF2B5EF4-FFF2-40B4-BE49-F238E27FC236}">
                  <a16:creationId xmlns:a16="http://schemas.microsoft.com/office/drawing/2014/main" id="{AD193A14-C4F6-1E43-8920-167EC0BC0134}"/>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109" name="TextBox 108">
              <a:extLst>
                <a:ext uri="{FF2B5EF4-FFF2-40B4-BE49-F238E27FC236}">
                  <a16:creationId xmlns:a16="http://schemas.microsoft.com/office/drawing/2014/main" id="{D13A44BE-0230-1312-CE55-06F91F9197D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70</a:t>
              </a:r>
            </a:p>
          </p:txBody>
        </p:sp>
      </p:grpSp>
      <p:sp>
        <p:nvSpPr>
          <p:cNvPr id="110" name="Rectangle 109">
            <a:extLst>
              <a:ext uri="{FF2B5EF4-FFF2-40B4-BE49-F238E27FC236}">
                <a16:creationId xmlns:a16="http://schemas.microsoft.com/office/drawing/2014/main" id="{A705F486-1B3E-B5E4-4505-50CC32EE9297}"/>
              </a:ext>
            </a:extLst>
          </p:cNvPr>
          <p:cNvSpPr/>
          <p:nvPr/>
        </p:nvSpPr>
        <p:spPr>
          <a:xfrm>
            <a:off x="923041" y="2956128"/>
            <a:ext cx="1290738" cy="707886"/>
          </a:xfrm>
          <a:prstGeom prst="rect">
            <a:avLst/>
          </a:prstGeom>
          <a:noFill/>
        </p:spPr>
        <p:txBody>
          <a:bodyPr wrap="none" lIns="91440" tIns="45720" rIns="91440" bIns="45720">
            <a:spAutoFit/>
          </a:bodyPr>
          <a:lstStyle/>
          <a:p>
            <a:pPr algn="ctr"/>
            <a:r>
              <a:rPr lang="en-US" sz="4000" b="1" cap="none" spc="0" dirty="0">
                <a:ln w="13462">
                  <a:solidFill>
                    <a:schemeClr val="bg1"/>
                  </a:solidFill>
                  <a:prstDash val="solid"/>
                </a:ln>
                <a:solidFill>
                  <a:srgbClr val="FFFF00"/>
                </a:solidFill>
                <a:effectLst>
                  <a:outerShdw dist="38100" dir="2700000" algn="bl" rotWithShape="0">
                    <a:schemeClr val="accent5"/>
                  </a:outerShdw>
                </a:effectLst>
              </a:rPr>
              <a:t>NULL</a:t>
            </a:r>
          </a:p>
        </p:txBody>
      </p:sp>
      <p:sp>
        <p:nvSpPr>
          <p:cNvPr id="111" name="Rectangle 110">
            <a:extLst>
              <a:ext uri="{FF2B5EF4-FFF2-40B4-BE49-F238E27FC236}">
                <a16:creationId xmlns:a16="http://schemas.microsoft.com/office/drawing/2014/main" id="{D9807387-F8EB-53DD-654F-EFF8303EB6C5}"/>
              </a:ext>
            </a:extLst>
          </p:cNvPr>
          <p:cNvSpPr/>
          <p:nvPr/>
        </p:nvSpPr>
        <p:spPr>
          <a:xfrm>
            <a:off x="915353" y="3680681"/>
            <a:ext cx="1290738" cy="707886"/>
          </a:xfrm>
          <a:prstGeom prst="rect">
            <a:avLst/>
          </a:prstGeom>
          <a:noFill/>
        </p:spPr>
        <p:txBody>
          <a:bodyPr wrap="none" lIns="91440" tIns="45720" rIns="91440" bIns="45720">
            <a:spAutoFit/>
          </a:bodyPr>
          <a:lstStyle/>
          <a:p>
            <a:pPr algn="ctr"/>
            <a:r>
              <a:rPr lang="en-US" sz="4000" b="1" cap="none" spc="0" dirty="0">
                <a:ln w="13462">
                  <a:solidFill>
                    <a:schemeClr val="bg1"/>
                  </a:solidFill>
                  <a:prstDash val="solid"/>
                </a:ln>
                <a:solidFill>
                  <a:srgbClr val="FFFF00"/>
                </a:solidFill>
                <a:effectLst>
                  <a:outerShdw dist="38100" dir="2700000" algn="bl" rotWithShape="0">
                    <a:schemeClr val="accent5"/>
                  </a:outerShdw>
                </a:effectLst>
              </a:rPr>
              <a:t>NULL</a:t>
            </a:r>
          </a:p>
        </p:txBody>
      </p:sp>
    </p:spTree>
    <p:extLst>
      <p:ext uri="{BB962C8B-B14F-4D97-AF65-F5344CB8AC3E}">
        <p14:creationId xmlns:p14="http://schemas.microsoft.com/office/powerpoint/2010/main" val="391374250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p14:dur="100">
        <p159:morph option="byChar"/>
      </p:transition>
    </mc:Choice>
    <mc:Fallback xmlns="">
      <p:transition>
        <p:fade/>
      </p:transition>
    </mc:Fallback>
  </mc:AlternateContent>
</p:sld>
</file>

<file path=ppt/slides/slide5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96D9F00-33F5-1025-3DA8-772008162C52}"/>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Rectangle 2">
            <a:extLst>
              <a:ext uri="{FF2B5EF4-FFF2-40B4-BE49-F238E27FC236}">
                <a16:creationId xmlns:a16="http://schemas.microsoft.com/office/drawing/2014/main" id="{314AFDDB-09F2-2327-4FDD-B4060F341574}"/>
              </a:ext>
            </a:extLst>
          </p:cNvPr>
          <p:cNvSpPr/>
          <p:nvPr/>
        </p:nvSpPr>
        <p:spPr>
          <a:xfrm>
            <a:off x="3335778" y="2651446"/>
            <a:ext cx="6021905"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37" name="Picture 36" descr="Diagram, engineering drawing&#10;&#10;Description automatically generated">
            <a:extLst>
              <a:ext uri="{FF2B5EF4-FFF2-40B4-BE49-F238E27FC236}">
                <a16:creationId xmlns:a16="http://schemas.microsoft.com/office/drawing/2014/main" id="{7E85760E-3549-280A-88FA-273CA7D7160C}"/>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2135957" y="1226689"/>
            <a:ext cx="8395382" cy="1446177"/>
          </a:xfrm>
          <a:prstGeom prst="rect">
            <a:avLst/>
          </a:prstGeom>
        </p:spPr>
      </p:pic>
      <p:sp>
        <p:nvSpPr>
          <p:cNvPr id="38" name="TextBox 37">
            <a:extLst>
              <a:ext uri="{FF2B5EF4-FFF2-40B4-BE49-F238E27FC236}">
                <a16:creationId xmlns:a16="http://schemas.microsoft.com/office/drawing/2014/main" id="{F7E1876E-3C90-2475-0BC9-6C5E9DB65CA3}"/>
              </a:ext>
            </a:extLst>
          </p:cNvPr>
          <p:cNvSpPr txBox="1"/>
          <p:nvPr/>
        </p:nvSpPr>
        <p:spPr>
          <a:xfrm>
            <a:off x="-1236257" y="97145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46" name="TextBox 45">
            <a:extLst>
              <a:ext uri="{FF2B5EF4-FFF2-40B4-BE49-F238E27FC236}">
                <a16:creationId xmlns:a16="http://schemas.microsoft.com/office/drawing/2014/main" id="{D6D4D5CE-369B-1117-D0C0-8E30681FC39F}"/>
              </a:ext>
            </a:extLst>
          </p:cNvPr>
          <p:cNvSpPr txBox="1"/>
          <p:nvPr/>
        </p:nvSpPr>
        <p:spPr>
          <a:xfrm>
            <a:off x="-1259299" y="2777789"/>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47" name="TextBox 46">
            <a:extLst>
              <a:ext uri="{FF2B5EF4-FFF2-40B4-BE49-F238E27FC236}">
                <a16:creationId xmlns:a16="http://schemas.microsoft.com/office/drawing/2014/main" id="{BBAC3E34-243A-4DA6-2C38-1EE609B0AAED}"/>
              </a:ext>
            </a:extLst>
          </p:cNvPr>
          <p:cNvSpPr txBox="1"/>
          <p:nvPr/>
        </p:nvSpPr>
        <p:spPr>
          <a:xfrm>
            <a:off x="-1269417" y="3917124"/>
            <a:ext cx="1143000" cy="707886"/>
          </a:xfrm>
          <a:prstGeom prst="rect">
            <a:avLst/>
          </a:prstGeom>
          <a:noFill/>
        </p:spPr>
        <p:txBody>
          <a:bodyPr wrap="square" rtlCol="0">
            <a:spAutoFit/>
          </a:bodyPr>
          <a:lstStyle/>
          <a:p>
            <a:pPr algn="ctr"/>
            <a:r>
              <a:rPr lang="en-VN" sz="4000" dirty="0">
                <a:solidFill>
                  <a:schemeClr val="bg1"/>
                </a:solidFill>
              </a:rPr>
              <a:t>F3</a:t>
            </a:r>
          </a:p>
        </p:txBody>
      </p:sp>
      <p:sp>
        <p:nvSpPr>
          <p:cNvPr id="51" name="TextBox 50">
            <a:extLst>
              <a:ext uri="{FF2B5EF4-FFF2-40B4-BE49-F238E27FC236}">
                <a16:creationId xmlns:a16="http://schemas.microsoft.com/office/drawing/2014/main" id="{48433599-E1A5-9D3E-CF86-A592D1586C9B}"/>
              </a:ext>
            </a:extLst>
          </p:cNvPr>
          <p:cNvSpPr txBox="1"/>
          <p:nvPr/>
        </p:nvSpPr>
        <p:spPr>
          <a:xfrm>
            <a:off x="-1276089" y="5173655"/>
            <a:ext cx="1143000" cy="707886"/>
          </a:xfrm>
          <a:prstGeom prst="rect">
            <a:avLst/>
          </a:prstGeom>
          <a:noFill/>
        </p:spPr>
        <p:txBody>
          <a:bodyPr wrap="square" rtlCol="0">
            <a:spAutoFit/>
          </a:bodyPr>
          <a:lstStyle/>
          <a:p>
            <a:pPr algn="ctr"/>
            <a:r>
              <a:rPr lang="en-VN" sz="4000" dirty="0">
                <a:solidFill>
                  <a:schemeClr val="bg1"/>
                </a:solidFill>
              </a:rPr>
              <a:t>G1</a:t>
            </a:r>
          </a:p>
        </p:txBody>
      </p:sp>
      <p:sp>
        <p:nvSpPr>
          <p:cNvPr id="52" name="TextBox 51">
            <a:extLst>
              <a:ext uri="{FF2B5EF4-FFF2-40B4-BE49-F238E27FC236}">
                <a16:creationId xmlns:a16="http://schemas.microsoft.com/office/drawing/2014/main" id="{C2619B59-4ABF-8B1F-BB64-77061E543C67}"/>
              </a:ext>
            </a:extLst>
          </p:cNvPr>
          <p:cNvSpPr txBox="1"/>
          <p:nvPr/>
        </p:nvSpPr>
        <p:spPr>
          <a:xfrm>
            <a:off x="-1574987" y="6551888"/>
            <a:ext cx="1143000" cy="707886"/>
          </a:xfrm>
          <a:prstGeom prst="rect">
            <a:avLst/>
          </a:prstGeom>
          <a:noFill/>
        </p:spPr>
        <p:txBody>
          <a:bodyPr wrap="square" rtlCol="0">
            <a:spAutoFit/>
          </a:bodyPr>
          <a:lstStyle/>
          <a:p>
            <a:pPr algn="ctr"/>
            <a:r>
              <a:rPr lang="en-VN" sz="4000" dirty="0">
                <a:solidFill>
                  <a:schemeClr val="bg1"/>
                </a:solidFill>
              </a:rPr>
              <a:t>G2</a:t>
            </a:r>
          </a:p>
        </p:txBody>
      </p:sp>
      <p:sp>
        <p:nvSpPr>
          <p:cNvPr id="53" name="TextBox 52">
            <a:extLst>
              <a:ext uri="{FF2B5EF4-FFF2-40B4-BE49-F238E27FC236}">
                <a16:creationId xmlns:a16="http://schemas.microsoft.com/office/drawing/2014/main" id="{27BCFEF3-B366-317C-6E21-387FCC406802}"/>
              </a:ext>
            </a:extLst>
          </p:cNvPr>
          <p:cNvSpPr txBox="1"/>
          <p:nvPr/>
        </p:nvSpPr>
        <p:spPr>
          <a:xfrm>
            <a:off x="-327033" y="7511187"/>
            <a:ext cx="1143000" cy="707886"/>
          </a:xfrm>
          <a:prstGeom prst="rect">
            <a:avLst/>
          </a:prstGeom>
          <a:noFill/>
        </p:spPr>
        <p:txBody>
          <a:bodyPr wrap="square" rtlCol="0">
            <a:spAutoFit/>
          </a:bodyPr>
          <a:lstStyle/>
          <a:p>
            <a:pPr algn="ctr"/>
            <a:r>
              <a:rPr lang="en-VN" sz="4000" dirty="0">
                <a:solidFill>
                  <a:schemeClr val="bg1"/>
                </a:solidFill>
              </a:rPr>
              <a:t>G3</a:t>
            </a:r>
          </a:p>
        </p:txBody>
      </p:sp>
      <p:sp>
        <p:nvSpPr>
          <p:cNvPr id="110" name="Rectangle 109">
            <a:extLst>
              <a:ext uri="{FF2B5EF4-FFF2-40B4-BE49-F238E27FC236}">
                <a16:creationId xmlns:a16="http://schemas.microsoft.com/office/drawing/2014/main" id="{A705F486-1B3E-B5E4-4505-50CC32EE9297}"/>
              </a:ext>
            </a:extLst>
          </p:cNvPr>
          <p:cNvSpPr/>
          <p:nvPr/>
        </p:nvSpPr>
        <p:spPr>
          <a:xfrm>
            <a:off x="4113737" y="6905831"/>
            <a:ext cx="1290738" cy="707886"/>
          </a:xfrm>
          <a:prstGeom prst="rect">
            <a:avLst/>
          </a:prstGeom>
          <a:noFill/>
        </p:spPr>
        <p:txBody>
          <a:bodyPr wrap="none" lIns="91440" tIns="45720" rIns="91440" bIns="45720">
            <a:spAutoFit/>
          </a:bodyPr>
          <a:lstStyle/>
          <a:p>
            <a:pPr algn="ctr"/>
            <a:r>
              <a:rPr lang="en-US" sz="4000" b="1" cap="none" spc="0" dirty="0">
                <a:ln w="13462">
                  <a:solidFill>
                    <a:schemeClr val="bg1"/>
                  </a:solidFill>
                  <a:prstDash val="solid"/>
                </a:ln>
                <a:solidFill>
                  <a:srgbClr val="FFFF00"/>
                </a:solidFill>
                <a:effectLst>
                  <a:outerShdw dist="38100" dir="2700000" algn="bl" rotWithShape="0">
                    <a:schemeClr val="accent5"/>
                  </a:outerShdw>
                </a:effectLst>
              </a:rPr>
              <a:t>NULL</a:t>
            </a:r>
          </a:p>
        </p:txBody>
      </p:sp>
      <p:sp>
        <p:nvSpPr>
          <p:cNvPr id="111" name="Rectangle 110">
            <a:extLst>
              <a:ext uri="{FF2B5EF4-FFF2-40B4-BE49-F238E27FC236}">
                <a16:creationId xmlns:a16="http://schemas.microsoft.com/office/drawing/2014/main" id="{D9807387-F8EB-53DD-654F-EFF8303EB6C5}"/>
              </a:ext>
            </a:extLst>
          </p:cNvPr>
          <p:cNvSpPr/>
          <p:nvPr/>
        </p:nvSpPr>
        <p:spPr>
          <a:xfrm>
            <a:off x="1520852" y="7521571"/>
            <a:ext cx="1290738" cy="707886"/>
          </a:xfrm>
          <a:prstGeom prst="rect">
            <a:avLst/>
          </a:prstGeom>
          <a:noFill/>
        </p:spPr>
        <p:txBody>
          <a:bodyPr wrap="none" lIns="91440" tIns="45720" rIns="91440" bIns="45720">
            <a:spAutoFit/>
          </a:bodyPr>
          <a:lstStyle/>
          <a:p>
            <a:pPr algn="ctr"/>
            <a:r>
              <a:rPr lang="en-US" sz="4000" b="1" cap="none" spc="0" dirty="0">
                <a:ln w="13462">
                  <a:solidFill>
                    <a:schemeClr val="bg1"/>
                  </a:solidFill>
                  <a:prstDash val="solid"/>
                </a:ln>
                <a:solidFill>
                  <a:srgbClr val="FFFF00"/>
                </a:solidFill>
                <a:effectLst>
                  <a:outerShdw dist="38100" dir="2700000" algn="bl" rotWithShape="0">
                    <a:schemeClr val="accent5"/>
                  </a:outerShdw>
                </a:effectLst>
              </a:rPr>
              <a:t>NULL</a:t>
            </a:r>
          </a:p>
        </p:txBody>
      </p:sp>
      <p:grpSp>
        <p:nvGrpSpPr>
          <p:cNvPr id="7" name="Group 6">
            <a:extLst>
              <a:ext uri="{FF2B5EF4-FFF2-40B4-BE49-F238E27FC236}">
                <a16:creationId xmlns:a16="http://schemas.microsoft.com/office/drawing/2014/main" id="{8BA5BD95-EC2F-4A99-2651-0A449BAD11DF}"/>
              </a:ext>
            </a:extLst>
          </p:cNvPr>
          <p:cNvGrpSpPr/>
          <p:nvPr/>
        </p:nvGrpSpPr>
        <p:grpSpPr>
          <a:xfrm>
            <a:off x="3456559" y="4030573"/>
            <a:ext cx="621090" cy="461665"/>
            <a:chOff x="2975262" y="3358765"/>
            <a:chExt cx="621090" cy="461665"/>
          </a:xfrm>
        </p:grpSpPr>
        <p:pic>
          <p:nvPicPr>
            <p:cNvPr id="8" name="Picture 7" descr="Shape, rectangle&#10;&#10;Description automatically generated">
              <a:extLst>
                <a:ext uri="{FF2B5EF4-FFF2-40B4-BE49-F238E27FC236}">
                  <a16:creationId xmlns:a16="http://schemas.microsoft.com/office/drawing/2014/main" id="{9DCE4F20-3EC2-F48F-1F39-5E7F45B1A3B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71ADC249-EC35-230A-59B9-BFDFE8E4B76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10" name="Group 9">
            <a:extLst>
              <a:ext uri="{FF2B5EF4-FFF2-40B4-BE49-F238E27FC236}">
                <a16:creationId xmlns:a16="http://schemas.microsoft.com/office/drawing/2014/main" id="{052C6478-744A-4177-135C-ECE66790CE08}"/>
              </a:ext>
            </a:extLst>
          </p:cNvPr>
          <p:cNvGrpSpPr/>
          <p:nvPr/>
        </p:nvGrpSpPr>
        <p:grpSpPr>
          <a:xfrm>
            <a:off x="3978469" y="4030573"/>
            <a:ext cx="621090" cy="461665"/>
            <a:chOff x="2975262" y="3358765"/>
            <a:chExt cx="621090" cy="461665"/>
          </a:xfrm>
        </p:grpSpPr>
        <p:pic>
          <p:nvPicPr>
            <p:cNvPr id="11" name="Picture 10" descr="Shape, rectangle&#10;&#10;Description automatically generated">
              <a:extLst>
                <a:ext uri="{FF2B5EF4-FFF2-40B4-BE49-F238E27FC236}">
                  <a16:creationId xmlns:a16="http://schemas.microsoft.com/office/drawing/2014/main" id="{055D8179-5DDF-4DF1-D538-1DC17EB0702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2" name="TextBox 11">
              <a:extLst>
                <a:ext uri="{FF2B5EF4-FFF2-40B4-BE49-F238E27FC236}">
                  <a16:creationId xmlns:a16="http://schemas.microsoft.com/office/drawing/2014/main" id="{AAA20545-58A3-ABBD-6AD8-AF0448CD3E1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13" name="Group 12">
            <a:extLst>
              <a:ext uri="{FF2B5EF4-FFF2-40B4-BE49-F238E27FC236}">
                <a16:creationId xmlns:a16="http://schemas.microsoft.com/office/drawing/2014/main" id="{77DCBDA6-BA79-19E4-FA50-3761672FEAF6}"/>
              </a:ext>
            </a:extLst>
          </p:cNvPr>
          <p:cNvGrpSpPr/>
          <p:nvPr/>
        </p:nvGrpSpPr>
        <p:grpSpPr>
          <a:xfrm>
            <a:off x="4486633" y="4035404"/>
            <a:ext cx="621090" cy="461665"/>
            <a:chOff x="2975262" y="3358765"/>
            <a:chExt cx="621090" cy="461665"/>
          </a:xfrm>
        </p:grpSpPr>
        <p:pic>
          <p:nvPicPr>
            <p:cNvPr id="14" name="Picture 13" descr="Shape, rectangle&#10;&#10;Description automatically generated">
              <a:extLst>
                <a:ext uri="{FF2B5EF4-FFF2-40B4-BE49-F238E27FC236}">
                  <a16:creationId xmlns:a16="http://schemas.microsoft.com/office/drawing/2014/main" id="{CFAE9E32-69AD-8FC3-C9AB-5A23676B17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5" name="TextBox 14">
              <a:extLst>
                <a:ext uri="{FF2B5EF4-FFF2-40B4-BE49-F238E27FC236}">
                  <a16:creationId xmlns:a16="http://schemas.microsoft.com/office/drawing/2014/main" id="{E6D5FE5A-B6E5-B95F-8F46-C30691B35C1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16" name="Group 15">
            <a:extLst>
              <a:ext uri="{FF2B5EF4-FFF2-40B4-BE49-F238E27FC236}">
                <a16:creationId xmlns:a16="http://schemas.microsoft.com/office/drawing/2014/main" id="{F2589659-CEC0-A026-834B-0CC9226B50EC}"/>
              </a:ext>
            </a:extLst>
          </p:cNvPr>
          <p:cNvGrpSpPr/>
          <p:nvPr/>
        </p:nvGrpSpPr>
        <p:grpSpPr>
          <a:xfrm>
            <a:off x="5008444" y="4030573"/>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4C678B83-98BE-AE25-D58C-26CF146DCAB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C003ECA0-C3E9-45A4-276C-97D21B16765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19" name="Group 18">
            <a:extLst>
              <a:ext uri="{FF2B5EF4-FFF2-40B4-BE49-F238E27FC236}">
                <a16:creationId xmlns:a16="http://schemas.microsoft.com/office/drawing/2014/main" id="{79C13B67-E361-28E0-CD2A-5EFBA964E2FE}"/>
              </a:ext>
            </a:extLst>
          </p:cNvPr>
          <p:cNvGrpSpPr/>
          <p:nvPr/>
        </p:nvGrpSpPr>
        <p:grpSpPr>
          <a:xfrm>
            <a:off x="5516608" y="403540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54213252-C6D7-43C4-36F0-15E13E7AF178}"/>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11348BB4-97EF-8769-2AD4-5906A88E85B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2D421C4E-13DC-1834-DAC1-E4D0CA5A1938}"/>
              </a:ext>
            </a:extLst>
          </p:cNvPr>
          <p:cNvGrpSpPr/>
          <p:nvPr/>
        </p:nvGrpSpPr>
        <p:grpSpPr>
          <a:xfrm>
            <a:off x="6036186" y="4030573"/>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6E5EB220-815A-8CA7-B43E-CDCD03FD0BC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5A80691C-A0D0-57ED-3336-E539057ADB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25" name="Group 24">
            <a:extLst>
              <a:ext uri="{FF2B5EF4-FFF2-40B4-BE49-F238E27FC236}">
                <a16:creationId xmlns:a16="http://schemas.microsoft.com/office/drawing/2014/main" id="{75F2F6C2-D79A-96DD-0BED-00030A47C991}"/>
              </a:ext>
            </a:extLst>
          </p:cNvPr>
          <p:cNvGrpSpPr/>
          <p:nvPr/>
        </p:nvGrpSpPr>
        <p:grpSpPr>
          <a:xfrm>
            <a:off x="6544350" y="403540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20BD3812-D1A8-189F-E29E-A749679B296C}"/>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0D248BAB-4393-DE50-BF49-7D74B4336B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28" name="Group 27">
            <a:extLst>
              <a:ext uri="{FF2B5EF4-FFF2-40B4-BE49-F238E27FC236}">
                <a16:creationId xmlns:a16="http://schemas.microsoft.com/office/drawing/2014/main" id="{A38CBAE8-3996-89EC-854A-0245FAF08178}"/>
              </a:ext>
            </a:extLst>
          </p:cNvPr>
          <p:cNvGrpSpPr/>
          <p:nvPr/>
        </p:nvGrpSpPr>
        <p:grpSpPr>
          <a:xfrm>
            <a:off x="7063928" y="4030573"/>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3B5753BE-4798-7340-9246-F4FFE2AEF75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90CCDE97-7DC2-CBEF-29F5-81C21E41536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1" name="Group 30">
            <a:extLst>
              <a:ext uri="{FF2B5EF4-FFF2-40B4-BE49-F238E27FC236}">
                <a16:creationId xmlns:a16="http://schemas.microsoft.com/office/drawing/2014/main" id="{10B236F0-89B5-DF7C-D5CC-63945D64FDB2}"/>
              </a:ext>
            </a:extLst>
          </p:cNvPr>
          <p:cNvGrpSpPr/>
          <p:nvPr/>
        </p:nvGrpSpPr>
        <p:grpSpPr>
          <a:xfrm>
            <a:off x="7565210" y="403540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D65AD677-5CB1-9E9A-00AF-766837ED7788}"/>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3B97C1A8-0130-6E5D-5105-0F49C5F2DAC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39" name="Group 38">
            <a:extLst>
              <a:ext uri="{FF2B5EF4-FFF2-40B4-BE49-F238E27FC236}">
                <a16:creationId xmlns:a16="http://schemas.microsoft.com/office/drawing/2014/main" id="{CF785608-FB85-DB33-FFA1-2125CF0317CB}"/>
              </a:ext>
            </a:extLst>
          </p:cNvPr>
          <p:cNvGrpSpPr/>
          <p:nvPr/>
        </p:nvGrpSpPr>
        <p:grpSpPr>
          <a:xfrm>
            <a:off x="8073374" y="4040235"/>
            <a:ext cx="621090" cy="461665"/>
            <a:chOff x="2975262" y="3358765"/>
            <a:chExt cx="621090" cy="461665"/>
          </a:xfrm>
        </p:grpSpPr>
        <p:pic>
          <p:nvPicPr>
            <p:cNvPr id="40" name="Picture 39" descr="Shape, rectangle&#10;&#10;Description automatically generated">
              <a:extLst>
                <a:ext uri="{FF2B5EF4-FFF2-40B4-BE49-F238E27FC236}">
                  <a16:creationId xmlns:a16="http://schemas.microsoft.com/office/drawing/2014/main" id="{288B1935-43F7-8E1A-E828-30DDF35689E8}"/>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1" name="TextBox 40">
              <a:extLst>
                <a:ext uri="{FF2B5EF4-FFF2-40B4-BE49-F238E27FC236}">
                  <a16:creationId xmlns:a16="http://schemas.microsoft.com/office/drawing/2014/main" id="{6D663FDD-A22A-0CFA-6578-E378111D6C9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grpSp>
        <p:nvGrpSpPr>
          <p:cNvPr id="42" name="Group 41">
            <a:extLst>
              <a:ext uri="{FF2B5EF4-FFF2-40B4-BE49-F238E27FC236}">
                <a16:creationId xmlns:a16="http://schemas.microsoft.com/office/drawing/2014/main" id="{E3A23CFF-8B5D-8C4B-B74A-2AB66DA803D1}"/>
              </a:ext>
            </a:extLst>
          </p:cNvPr>
          <p:cNvGrpSpPr/>
          <p:nvPr/>
        </p:nvGrpSpPr>
        <p:grpSpPr>
          <a:xfrm>
            <a:off x="8596416" y="403683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A1FA4516-96E7-6F7D-42F1-4093F7FD570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77A05F1F-A223-C7B8-5F9B-BA169E260F5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147824454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Cha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10"/>
                                        </p:tgtEl>
                                        <p:attrNameLst>
                                          <p:attrName>style.visibility</p:attrName>
                                        </p:attrNameLst>
                                      </p:cBhvr>
                                      <p:to>
                                        <p:strVal val="visible"/>
                                      </p:to>
                                    </p:set>
                                    <p:anim calcmode="lin" valueType="num">
                                      <p:cBhvr additive="base">
                                        <p:cTn id="7" dur="500" fill="hold"/>
                                        <p:tgtEl>
                                          <p:spTgt spid="110"/>
                                        </p:tgtEl>
                                        <p:attrNameLst>
                                          <p:attrName>ppt_x</p:attrName>
                                        </p:attrNameLst>
                                      </p:cBhvr>
                                      <p:tavLst>
                                        <p:tav tm="0">
                                          <p:val>
                                            <p:strVal val="#ppt_x"/>
                                          </p:val>
                                        </p:tav>
                                        <p:tav tm="100000">
                                          <p:val>
                                            <p:strVal val="#ppt_x"/>
                                          </p:val>
                                        </p:tav>
                                      </p:tavLst>
                                    </p:anim>
                                    <p:anim calcmode="lin" valueType="num">
                                      <p:cBhvr additive="base">
                                        <p:cTn id="8" dur="500" fill="hold"/>
                                        <p:tgtEl>
                                          <p:spTgt spid="110"/>
                                        </p:tgtEl>
                                        <p:attrNameLst>
                                          <p:attrName>ppt_y</p:attrName>
                                        </p:attrNameLst>
                                      </p:cBhvr>
                                      <p:tavLst>
                                        <p:tav tm="0">
                                          <p:val>
                                            <p:strVal val="1+#ppt_h/2"/>
                                          </p:val>
                                        </p:tav>
                                        <p:tav tm="100000">
                                          <p:val>
                                            <p:strVal val="#ppt_y"/>
                                          </p:val>
                                        </p:tav>
                                      </p:tavLst>
                                    </p:anim>
                                  </p:childTnLst>
                                </p:cTn>
                              </p:par>
                            </p:childTnLst>
                          </p:cTn>
                        </p:par>
                        <p:par>
                          <p:cTn id="9" fill="hold">
                            <p:stCondLst>
                              <p:cond delay="500"/>
                            </p:stCondLst>
                            <p:childTnLst>
                              <p:par>
                                <p:cTn id="10" presetID="2" presetClass="entr" presetSubtype="4" fill="hold" grpId="0" nodeType="afterEffect">
                                  <p:stCondLst>
                                    <p:cond delay="0"/>
                                  </p:stCondLst>
                                  <p:childTnLst>
                                    <p:set>
                                      <p:cBhvr>
                                        <p:cTn id="11" dur="1" fill="hold">
                                          <p:stCondLst>
                                            <p:cond delay="0"/>
                                          </p:stCondLst>
                                        </p:cTn>
                                        <p:tgtEl>
                                          <p:spTgt spid="111"/>
                                        </p:tgtEl>
                                        <p:attrNameLst>
                                          <p:attrName>style.visibility</p:attrName>
                                        </p:attrNameLst>
                                      </p:cBhvr>
                                      <p:to>
                                        <p:strVal val="visible"/>
                                      </p:to>
                                    </p:set>
                                    <p:anim calcmode="lin" valueType="num">
                                      <p:cBhvr additive="base">
                                        <p:cTn id="12" dur="500" fill="hold"/>
                                        <p:tgtEl>
                                          <p:spTgt spid="111"/>
                                        </p:tgtEl>
                                        <p:attrNameLst>
                                          <p:attrName>ppt_x</p:attrName>
                                        </p:attrNameLst>
                                      </p:cBhvr>
                                      <p:tavLst>
                                        <p:tav tm="0">
                                          <p:val>
                                            <p:strVal val="#ppt_x"/>
                                          </p:val>
                                        </p:tav>
                                        <p:tav tm="100000">
                                          <p:val>
                                            <p:strVal val="#ppt_x"/>
                                          </p:val>
                                        </p:tav>
                                      </p:tavLst>
                                    </p:anim>
                                    <p:anim calcmode="lin" valueType="num">
                                      <p:cBhvr additive="base">
                                        <p:cTn id="13" dur="500" fill="hold"/>
                                        <p:tgtEl>
                                          <p:spTgt spid="11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0" grpId="0"/>
      <p:bldP spid="111" grpId="0"/>
    </p:bldLst>
  </p:timing>
</p:sld>
</file>

<file path=ppt/slides/slide5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C584566-A915-E30C-0197-5705009BBBBE}"/>
              </a:ext>
            </a:extLst>
          </p:cNvPr>
          <p:cNvPicPr>
            <a:picLocks noChangeAspect="1"/>
          </p:cNvPicPr>
          <p:nvPr/>
        </p:nvPicPr>
        <p:blipFill rotWithShape="1">
          <a:blip r:embed="rId2"/>
          <a:srcRect r="805" b="7582"/>
          <a:stretch/>
        </p:blipFill>
        <p:spPr>
          <a:xfrm>
            <a:off x="1267179" y="2937286"/>
            <a:ext cx="8870237" cy="2919412"/>
          </a:xfrm>
          <a:prstGeom prst="rect">
            <a:avLst/>
          </a:prstGeom>
        </p:spPr>
      </p:pic>
      <mc:AlternateContent xmlns:mc="http://schemas.openxmlformats.org/markup-compatibility/2006" xmlns:a14="http://schemas.microsoft.com/office/drawing/2010/main">
        <mc:Choice Requires="a14">
          <p:sp>
            <p:nvSpPr>
              <p:cNvPr id="9" name="TextBox 8">
                <a:extLst>
                  <a:ext uri="{FF2B5EF4-FFF2-40B4-BE49-F238E27FC236}">
                    <a16:creationId xmlns:a16="http://schemas.microsoft.com/office/drawing/2014/main" id="{DA1D6314-0A03-3EF1-37D0-295CC1DAF38B}"/>
                  </a:ext>
                </a:extLst>
              </p:cNvPr>
              <p:cNvSpPr txBox="1"/>
              <p:nvPr/>
            </p:nvSpPr>
            <p:spPr>
              <a:xfrm>
                <a:off x="1508393" y="3429000"/>
                <a:ext cx="7717250" cy="923330"/>
              </a:xfrm>
              <a:prstGeom prst="rect">
                <a:avLst/>
              </a:prstGeom>
              <a:noFill/>
            </p:spPr>
            <p:txBody>
              <a:bodyPr wrap="square" rtlCol="0">
                <a:spAutoFit/>
              </a:bodyPr>
              <a:lstStyle/>
              <a:p>
                <a:r>
                  <a:rPr lang="vi-VN" dirty="0">
                    <a:solidFill>
                      <a:schemeClr val="bg1"/>
                    </a:solidFill>
                  </a:rPr>
                  <a:t>Giả sử mỗi bước cần N thao tác copy</a:t>
                </a:r>
              </a:p>
              <a:p>
                <a:r>
                  <a:rPr lang="vi-VN" dirty="0">
                    <a:solidFill>
                      <a:schemeClr val="bg1"/>
                    </a:solidFill>
                  </a:rPr>
                  <a:t>Giả sử sử dụng m file trung gian</a:t>
                </a:r>
              </a:p>
              <a:p>
                <a:r>
                  <a:rPr lang="vi-VN" dirty="0">
                    <a:solidFill>
                      <a:schemeClr val="bg1"/>
                    </a:solidFill>
                  </a:rPr>
                  <a:t>=&gt; Số bước cần để thực hiện là </a:t>
                </a:r>
                <a14:m>
                  <m:oMath xmlns:m="http://schemas.openxmlformats.org/officeDocument/2006/math">
                    <m:sSub>
                      <m:sSubPr>
                        <m:ctrlPr>
                          <a:rPr lang="vi-VN" i="1" smtClean="0">
                            <a:solidFill>
                              <a:schemeClr val="bg1"/>
                            </a:solidFill>
                            <a:latin typeface="Cambria Math" panose="02040503050406030204" pitchFamily="18" charset="0"/>
                          </a:rPr>
                        </m:ctrlPr>
                      </m:sSubPr>
                      <m:e>
                        <m:r>
                          <a:rPr lang="vi-VN" b="0" i="1" smtClean="0">
                            <a:solidFill>
                              <a:schemeClr val="bg1"/>
                            </a:solidFill>
                            <a:latin typeface="Cambria Math" panose="02040503050406030204" pitchFamily="18" charset="0"/>
                          </a:rPr>
                          <m:t>𝑙</m:t>
                        </m:r>
                        <m:r>
                          <m:rPr>
                            <m:sty m:val="p"/>
                          </m:rPr>
                          <a:rPr lang="vi-VN" i="1">
                            <a:solidFill>
                              <a:schemeClr val="bg1"/>
                            </a:solidFill>
                            <a:latin typeface="Cambria Math" panose="02040503050406030204" pitchFamily="18" charset="0"/>
                          </a:rPr>
                          <m:t>og</m:t>
                        </m:r>
                      </m:e>
                      <m:sub>
                        <m:r>
                          <m:rPr>
                            <m:sty m:val="p"/>
                          </m:rPr>
                          <a:rPr lang="vi-VN" i="1">
                            <a:solidFill>
                              <a:schemeClr val="bg1"/>
                            </a:solidFill>
                            <a:latin typeface="Cambria Math" panose="02040503050406030204" pitchFamily="18" charset="0"/>
                          </a:rPr>
                          <m:t>m</m:t>
                        </m:r>
                      </m:sub>
                    </m:sSub>
                    <m:r>
                      <m:rPr>
                        <m:sty m:val="p"/>
                      </m:rPr>
                      <a:rPr lang="vi-VN" i="1">
                        <a:solidFill>
                          <a:schemeClr val="bg1"/>
                        </a:solidFill>
                        <a:latin typeface="Cambria Math" panose="02040503050406030204" pitchFamily="18" charset="0"/>
                      </a:rPr>
                      <m:t>N</m:t>
                    </m:r>
                  </m:oMath>
                </a14:m>
                <a:endParaRPr lang="en-VN" dirty="0">
                  <a:solidFill>
                    <a:schemeClr val="bg1"/>
                  </a:solidFill>
                </a:endParaRPr>
              </a:p>
            </p:txBody>
          </p:sp>
        </mc:Choice>
        <mc:Fallback xmlns="">
          <p:sp>
            <p:nvSpPr>
              <p:cNvPr id="9" name="TextBox 8">
                <a:extLst>
                  <a:ext uri="{FF2B5EF4-FFF2-40B4-BE49-F238E27FC236}">
                    <a16:creationId xmlns:a16="http://schemas.microsoft.com/office/drawing/2014/main" id="{DA1D6314-0A03-3EF1-37D0-295CC1DAF38B}"/>
                  </a:ext>
                </a:extLst>
              </p:cNvPr>
              <p:cNvSpPr txBox="1">
                <a:spLocks noRot="1" noChangeAspect="1" noMove="1" noResize="1" noEditPoints="1" noAdjustHandles="1" noChangeArrowheads="1" noChangeShapeType="1" noTextEdit="1"/>
              </p:cNvSpPr>
              <p:nvPr/>
            </p:nvSpPr>
            <p:spPr>
              <a:xfrm>
                <a:off x="1508393" y="3429000"/>
                <a:ext cx="7717250" cy="923330"/>
              </a:xfrm>
              <a:prstGeom prst="rect">
                <a:avLst/>
              </a:prstGeom>
              <a:blipFill>
                <a:blip r:embed="rId3"/>
                <a:stretch>
                  <a:fillRect l="-657" t="-4110" b="-8219"/>
                </a:stretch>
              </a:blipFill>
            </p:spPr>
            <p:txBody>
              <a:bodyPr/>
              <a:lstStyle/>
              <a:p>
                <a:r>
                  <a:rPr lang="en-VN">
                    <a:noFill/>
                  </a:rPr>
                  <a:t> </a:t>
                </a:r>
              </a:p>
            </p:txBody>
          </p:sp>
        </mc:Fallback>
      </mc:AlternateContent>
      <p:sp>
        <p:nvSpPr>
          <p:cNvPr id="3" name="Rectangle 2">
            <a:extLst>
              <a:ext uri="{FF2B5EF4-FFF2-40B4-BE49-F238E27FC236}">
                <a16:creationId xmlns:a16="http://schemas.microsoft.com/office/drawing/2014/main" id="{0BE79A34-6442-F82D-8638-B78D099417BF}"/>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mc:AlternateContent xmlns:mc="http://schemas.openxmlformats.org/markup-compatibility/2006" xmlns:a14="http://schemas.microsoft.com/office/drawing/2010/main">
        <mc:Choice Requires="a14">
          <p:sp>
            <p:nvSpPr>
              <p:cNvPr id="2" name="TextBox 1">
                <a:extLst>
                  <a:ext uri="{FF2B5EF4-FFF2-40B4-BE49-F238E27FC236}">
                    <a16:creationId xmlns:a16="http://schemas.microsoft.com/office/drawing/2014/main" id="{BD2FFA97-015B-8D7C-B5A7-FAAD89C87BCB}"/>
                  </a:ext>
                </a:extLst>
              </p:cNvPr>
              <p:cNvSpPr txBox="1"/>
              <p:nvPr/>
            </p:nvSpPr>
            <p:spPr>
              <a:xfrm>
                <a:off x="1660793" y="4561114"/>
                <a:ext cx="7717250" cy="369332"/>
              </a:xfrm>
              <a:prstGeom prst="rect">
                <a:avLst/>
              </a:prstGeom>
              <a:noFill/>
            </p:spPr>
            <p:txBody>
              <a:bodyPr wrap="square" rtlCol="0">
                <a:spAutoFit/>
              </a:bodyPr>
              <a:lstStyle/>
              <a:p>
                <a:r>
                  <a:rPr lang="vi-VN" dirty="0">
                    <a:solidFill>
                      <a:schemeClr val="bg1"/>
                    </a:solidFill>
                  </a:rPr>
                  <a:t>Độ phức tạp: O(N*</a:t>
                </a:r>
                <a14:m>
                  <m:oMath xmlns:m="http://schemas.openxmlformats.org/officeDocument/2006/math">
                    <m:sSub>
                      <m:sSubPr>
                        <m:ctrlPr>
                          <a:rPr lang="vi-VN" i="1" smtClean="0">
                            <a:solidFill>
                              <a:schemeClr val="bg1"/>
                            </a:solidFill>
                            <a:latin typeface="Cambria Math" panose="02040503050406030204" pitchFamily="18" charset="0"/>
                          </a:rPr>
                        </m:ctrlPr>
                      </m:sSubPr>
                      <m:e>
                        <m:r>
                          <a:rPr lang="vi-VN" b="0" i="1" smtClean="0">
                            <a:solidFill>
                              <a:schemeClr val="bg1"/>
                            </a:solidFill>
                            <a:latin typeface="Cambria Math" panose="02040503050406030204" pitchFamily="18" charset="0"/>
                          </a:rPr>
                          <m:t>𝑙</m:t>
                        </m:r>
                        <m:r>
                          <m:rPr>
                            <m:sty m:val="p"/>
                          </m:rPr>
                          <a:rPr lang="vi-VN" i="1">
                            <a:solidFill>
                              <a:schemeClr val="bg1"/>
                            </a:solidFill>
                            <a:latin typeface="Cambria Math" panose="02040503050406030204" pitchFamily="18" charset="0"/>
                          </a:rPr>
                          <m:t>og</m:t>
                        </m:r>
                      </m:e>
                      <m:sub>
                        <m:r>
                          <m:rPr>
                            <m:sty m:val="p"/>
                          </m:rPr>
                          <a:rPr lang="vi-VN" i="1">
                            <a:solidFill>
                              <a:schemeClr val="bg1"/>
                            </a:solidFill>
                            <a:latin typeface="Cambria Math" panose="02040503050406030204" pitchFamily="18" charset="0"/>
                          </a:rPr>
                          <m:t>m</m:t>
                        </m:r>
                      </m:sub>
                    </m:sSub>
                    <m:r>
                      <m:rPr>
                        <m:sty m:val="p"/>
                      </m:rPr>
                      <a:rPr lang="vi-VN" i="1">
                        <a:solidFill>
                          <a:schemeClr val="bg1"/>
                        </a:solidFill>
                        <a:latin typeface="Cambria Math" panose="02040503050406030204" pitchFamily="18" charset="0"/>
                      </a:rPr>
                      <m:t>N</m:t>
                    </m:r>
                  </m:oMath>
                </a14:m>
                <a:r>
                  <a:rPr lang="en-VN" dirty="0">
                    <a:solidFill>
                      <a:schemeClr val="bg1"/>
                    </a:solidFill>
                  </a:rPr>
                  <a:t>)</a:t>
                </a:r>
              </a:p>
            </p:txBody>
          </p:sp>
        </mc:Choice>
        <mc:Fallback xmlns="">
          <p:sp>
            <p:nvSpPr>
              <p:cNvPr id="2" name="TextBox 1">
                <a:extLst>
                  <a:ext uri="{FF2B5EF4-FFF2-40B4-BE49-F238E27FC236}">
                    <a16:creationId xmlns:a16="http://schemas.microsoft.com/office/drawing/2014/main" id="{BD2FFA97-015B-8D7C-B5A7-FAAD89C87BCB}"/>
                  </a:ext>
                </a:extLst>
              </p:cNvPr>
              <p:cNvSpPr txBox="1">
                <a:spLocks noRot="1" noChangeAspect="1" noMove="1" noResize="1" noEditPoints="1" noAdjustHandles="1" noChangeArrowheads="1" noChangeShapeType="1" noTextEdit="1"/>
              </p:cNvSpPr>
              <p:nvPr/>
            </p:nvSpPr>
            <p:spPr>
              <a:xfrm>
                <a:off x="1660793" y="4561114"/>
                <a:ext cx="7717250" cy="369332"/>
              </a:xfrm>
              <a:prstGeom prst="rect">
                <a:avLst/>
              </a:prstGeom>
              <a:blipFill>
                <a:blip r:embed="rId4"/>
                <a:stretch>
                  <a:fillRect l="-657" t="-10000" b="-23333"/>
                </a:stretch>
              </a:blipFill>
            </p:spPr>
            <p:txBody>
              <a:bodyPr/>
              <a:lstStyle/>
              <a:p>
                <a:r>
                  <a:rPr lang="en-VN">
                    <a:noFill/>
                  </a:rPr>
                  <a:t> </a:t>
                </a:r>
              </a:p>
            </p:txBody>
          </p:sp>
        </mc:Fallback>
      </mc:AlternateContent>
      <p:sp>
        <p:nvSpPr>
          <p:cNvPr id="5" name="Rectangle 4">
            <a:extLst>
              <a:ext uri="{FF2B5EF4-FFF2-40B4-BE49-F238E27FC236}">
                <a16:creationId xmlns:a16="http://schemas.microsoft.com/office/drawing/2014/main" id="{8AD297B8-7F6B-D92C-6A97-40A828D656B4}"/>
              </a:ext>
            </a:extLst>
          </p:cNvPr>
          <p:cNvSpPr/>
          <p:nvPr/>
        </p:nvSpPr>
        <p:spPr>
          <a:xfrm>
            <a:off x="669868" y="2013956"/>
            <a:ext cx="3995004"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Độ</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phức</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tạp</a:t>
            </a:r>
            <a:endPar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86974699"/>
      </p:ext>
    </p:extLst>
  </p:cSld>
  <p:clrMapOvr>
    <a:masterClrMapping/>
  </p:clrMapOvr>
  <p:transition/>
</p:sld>
</file>

<file path=ppt/slides/slide5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9" name="Group 8">
            <a:extLst>
              <a:ext uri="{FF2B5EF4-FFF2-40B4-BE49-F238E27FC236}">
                <a16:creationId xmlns:a16="http://schemas.microsoft.com/office/drawing/2014/main" id="{64B54E6D-9A67-F9E4-507A-61DF4F92F274}"/>
              </a:ext>
            </a:extLst>
          </p:cNvPr>
          <p:cNvGrpSpPr/>
          <p:nvPr/>
        </p:nvGrpSpPr>
        <p:grpSpPr>
          <a:xfrm>
            <a:off x="4430450" y="3322484"/>
            <a:ext cx="715128" cy="1497848"/>
            <a:chOff x="3166192" y="1483743"/>
            <a:chExt cx="715128" cy="1497848"/>
          </a:xfrm>
        </p:grpSpPr>
        <p:pic>
          <p:nvPicPr>
            <p:cNvPr id="10" name="Picture 9" descr="Shape, rectangle&#10;&#10;Description automatically generated">
              <a:extLst>
                <a:ext uri="{FF2B5EF4-FFF2-40B4-BE49-F238E27FC236}">
                  <a16:creationId xmlns:a16="http://schemas.microsoft.com/office/drawing/2014/main" id="{814A64FF-3C0E-A747-86B6-354FD43FC9E7}"/>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11" name="TextBox 10">
              <a:extLst>
                <a:ext uri="{FF2B5EF4-FFF2-40B4-BE49-F238E27FC236}">
                  <a16:creationId xmlns:a16="http://schemas.microsoft.com/office/drawing/2014/main" id="{59B12A3F-A5B4-A152-B367-048916A96862}"/>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2" name="Group 11">
            <a:extLst>
              <a:ext uri="{FF2B5EF4-FFF2-40B4-BE49-F238E27FC236}">
                <a16:creationId xmlns:a16="http://schemas.microsoft.com/office/drawing/2014/main" id="{7ADCC38E-BB1B-EF39-A643-08E5B2C10DB7}"/>
              </a:ext>
            </a:extLst>
          </p:cNvPr>
          <p:cNvGrpSpPr/>
          <p:nvPr/>
        </p:nvGrpSpPr>
        <p:grpSpPr>
          <a:xfrm>
            <a:off x="5110348" y="2672726"/>
            <a:ext cx="715128" cy="2136202"/>
            <a:chOff x="3166192" y="845389"/>
            <a:chExt cx="715128" cy="2136202"/>
          </a:xfrm>
        </p:grpSpPr>
        <p:pic>
          <p:nvPicPr>
            <p:cNvPr id="13" name="Picture 12" descr="Shape, rectangle&#10;&#10;Description automatically generated">
              <a:extLst>
                <a:ext uri="{FF2B5EF4-FFF2-40B4-BE49-F238E27FC236}">
                  <a16:creationId xmlns:a16="http://schemas.microsoft.com/office/drawing/2014/main" id="{0E30150B-38BD-6E4B-828A-9767AFA5E6AC}"/>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4" name="TextBox 13">
              <a:extLst>
                <a:ext uri="{FF2B5EF4-FFF2-40B4-BE49-F238E27FC236}">
                  <a16:creationId xmlns:a16="http://schemas.microsoft.com/office/drawing/2014/main" id="{E487A6CE-A024-FB95-6CEC-1214F0AC39F8}"/>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21" name="Group 20">
            <a:extLst>
              <a:ext uri="{FF2B5EF4-FFF2-40B4-BE49-F238E27FC236}">
                <a16:creationId xmlns:a16="http://schemas.microsoft.com/office/drawing/2014/main" id="{62BB97C8-C595-0389-2611-795BD3E850A3}"/>
              </a:ext>
            </a:extLst>
          </p:cNvPr>
          <p:cNvGrpSpPr/>
          <p:nvPr/>
        </p:nvGrpSpPr>
        <p:grpSpPr>
          <a:xfrm>
            <a:off x="3776587" y="3827868"/>
            <a:ext cx="731813" cy="981060"/>
            <a:chOff x="3182877" y="2000530"/>
            <a:chExt cx="731813" cy="981060"/>
          </a:xfrm>
        </p:grpSpPr>
        <p:pic>
          <p:nvPicPr>
            <p:cNvPr id="22" name="Picture 21" descr="Shape, rectangle&#10;&#10;Description automatically generated">
              <a:extLst>
                <a:ext uri="{FF2B5EF4-FFF2-40B4-BE49-F238E27FC236}">
                  <a16:creationId xmlns:a16="http://schemas.microsoft.com/office/drawing/2014/main" id="{98FC8955-B250-187A-921D-C33FF0F7B706}"/>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3" name="TextBox 22">
              <a:extLst>
                <a:ext uri="{FF2B5EF4-FFF2-40B4-BE49-F238E27FC236}">
                  <a16:creationId xmlns:a16="http://schemas.microsoft.com/office/drawing/2014/main" id="{29DF0612-3CCB-3030-5169-B9986125E45F}"/>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sp>
        <p:nvSpPr>
          <p:cNvPr id="2" name="Rectangle 1">
            <a:extLst>
              <a:ext uri="{FF2B5EF4-FFF2-40B4-BE49-F238E27FC236}">
                <a16:creationId xmlns:a16="http://schemas.microsoft.com/office/drawing/2014/main" id="{69E5ADD5-FEEF-867E-4945-425CF011349C}"/>
              </a:ext>
            </a:extLst>
          </p:cNvPr>
          <p:cNvSpPr/>
          <p:nvPr/>
        </p:nvSpPr>
        <p:spPr>
          <a:xfrm>
            <a:off x="434704" y="403221"/>
            <a:ext cx="3341883"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rPr>
              <a:t>MERGE SORT</a:t>
            </a:r>
          </a:p>
        </p:txBody>
      </p:sp>
      <p:grpSp>
        <p:nvGrpSpPr>
          <p:cNvPr id="3" name="Group 2">
            <a:extLst>
              <a:ext uri="{FF2B5EF4-FFF2-40B4-BE49-F238E27FC236}">
                <a16:creationId xmlns:a16="http://schemas.microsoft.com/office/drawing/2014/main" id="{653D0BD6-1616-9161-4B37-C5ED37B3A44B}"/>
              </a:ext>
            </a:extLst>
          </p:cNvPr>
          <p:cNvGrpSpPr/>
          <p:nvPr/>
        </p:nvGrpSpPr>
        <p:grpSpPr>
          <a:xfrm>
            <a:off x="7144903" y="1672994"/>
            <a:ext cx="731813" cy="3154119"/>
            <a:chOff x="3182877" y="-172529"/>
            <a:chExt cx="731813" cy="3154119"/>
          </a:xfrm>
        </p:grpSpPr>
        <p:pic>
          <p:nvPicPr>
            <p:cNvPr id="4" name="Picture 3" descr="Shape, rectangle&#10;&#10;Description automatically generated">
              <a:extLst>
                <a:ext uri="{FF2B5EF4-FFF2-40B4-BE49-F238E27FC236}">
                  <a16:creationId xmlns:a16="http://schemas.microsoft.com/office/drawing/2014/main" id="{85E2DC26-41A5-81B2-05D2-64472299B877}"/>
                </a:ext>
              </a:extLst>
            </p:cNvPr>
            <p:cNvPicPr>
              <a:picLocks noChangeAspect="1"/>
            </p:cNvPicPr>
            <p:nvPr/>
          </p:nvPicPr>
          <p:blipFill>
            <a:blip r:embed="rId2"/>
            <a:stretch>
              <a:fillRect/>
            </a:stretch>
          </p:blipFill>
          <p:spPr>
            <a:xfrm>
              <a:off x="3182877" y="-172529"/>
              <a:ext cx="681758" cy="3154119"/>
            </a:xfrm>
            <a:prstGeom prst="rect">
              <a:avLst/>
            </a:prstGeom>
          </p:spPr>
        </p:pic>
        <p:sp>
          <p:nvSpPr>
            <p:cNvPr id="8" name="TextBox 7">
              <a:extLst>
                <a:ext uri="{FF2B5EF4-FFF2-40B4-BE49-F238E27FC236}">
                  <a16:creationId xmlns:a16="http://schemas.microsoft.com/office/drawing/2014/main" id="{081EE4C8-0B36-8AFA-3173-6EA7C1FB4856}"/>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27" name="Group 26">
            <a:extLst>
              <a:ext uri="{FF2B5EF4-FFF2-40B4-BE49-F238E27FC236}">
                <a16:creationId xmlns:a16="http://schemas.microsoft.com/office/drawing/2014/main" id="{A379E0B5-71C2-AB4B-20BC-A59D4507D8C3}"/>
              </a:ext>
            </a:extLst>
          </p:cNvPr>
          <p:cNvGrpSpPr/>
          <p:nvPr/>
        </p:nvGrpSpPr>
        <p:grpSpPr>
          <a:xfrm>
            <a:off x="7804562" y="1172662"/>
            <a:ext cx="715128" cy="3654451"/>
            <a:chOff x="3182877" y="-672861"/>
            <a:chExt cx="715128" cy="3654451"/>
          </a:xfrm>
        </p:grpSpPr>
        <p:pic>
          <p:nvPicPr>
            <p:cNvPr id="28" name="Picture 27" descr="Shape, rectangle&#10;&#10;Description automatically generated">
              <a:extLst>
                <a:ext uri="{FF2B5EF4-FFF2-40B4-BE49-F238E27FC236}">
                  <a16:creationId xmlns:a16="http://schemas.microsoft.com/office/drawing/2014/main" id="{FCBF614E-0C7E-A44A-932F-CDDB51A6E670}"/>
                </a:ext>
              </a:extLst>
            </p:cNvPr>
            <p:cNvPicPr>
              <a:picLocks noChangeAspect="1"/>
            </p:cNvPicPr>
            <p:nvPr/>
          </p:nvPicPr>
          <p:blipFill>
            <a:blip r:embed="rId2"/>
            <a:stretch>
              <a:fillRect/>
            </a:stretch>
          </p:blipFill>
          <p:spPr>
            <a:xfrm>
              <a:off x="3182877" y="-672861"/>
              <a:ext cx="681758" cy="3654451"/>
            </a:xfrm>
            <a:prstGeom prst="rect">
              <a:avLst/>
            </a:prstGeom>
          </p:spPr>
        </p:pic>
        <p:sp>
          <p:nvSpPr>
            <p:cNvPr id="29" name="TextBox 28">
              <a:extLst>
                <a:ext uri="{FF2B5EF4-FFF2-40B4-BE49-F238E27FC236}">
                  <a16:creationId xmlns:a16="http://schemas.microsoft.com/office/drawing/2014/main" id="{041892E5-001A-2E11-BB4A-1146E99DFE98}"/>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30" name="Group 29">
            <a:extLst>
              <a:ext uri="{FF2B5EF4-FFF2-40B4-BE49-F238E27FC236}">
                <a16:creationId xmlns:a16="http://schemas.microsoft.com/office/drawing/2014/main" id="{19D8FDD8-F1EE-E019-68E3-FD444EA2A3A7}"/>
              </a:ext>
            </a:extLst>
          </p:cNvPr>
          <p:cNvGrpSpPr/>
          <p:nvPr/>
        </p:nvGrpSpPr>
        <p:grpSpPr>
          <a:xfrm>
            <a:off x="6474140" y="2063028"/>
            <a:ext cx="731813" cy="2757304"/>
            <a:chOff x="3182877" y="1328468"/>
            <a:chExt cx="731813" cy="1807277"/>
          </a:xfrm>
        </p:grpSpPr>
        <p:pic>
          <p:nvPicPr>
            <p:cNvPr id="31" name="Picture 30" descr="Shape, rectangle&#10;&#10;Description automatically generated">
              <a:extLst>
                <a:ext uri="{FF2B5EF4-FFF2-40B4-BE49-F238E27FC236}">
                  <a16:creationId xmlns:a16="http://schemas.microsoft.com/office/drawing/2014/main" id="{43D0BB9C-C0E1-3A93-35AF-25B95503B168}"/>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32" name="TextBox 31">
              <a:extLst>
                <a:ext uri="{FF2B5EF4-FFF2-40B4-BE49-F238E27FC236}">
                  <a16:creationId xmlns:a16="http://schemas.microsoft.com/office/drawing/2014/main" id="{B701C67F-D2CB-CEF1-C322-738B82F2DA9C}"/>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33" name="Group 32">
            <a:extLst>
              <a:ext uri="{FF2B5EF4-FFF2-40B4-BE49-F238E27FC236}">
                <a16:creationId xmlns:a16="http://schemas.microsoft.com/office/drawing/2014/main" id="{95F62854-5537-AAFB-0CF1-E6A3E57D1955}"/>
              </a:ext>
            </a:extLst>
          </p:cNvPr>
          <p:cNvGrpSpPr/>
          <p:nvPr/>
        </p:nvGrpSpPr>
        <p:grpSpPr>
          <a:xfrm>
            <a:off x="5808791" y="2413933"/>
            <a:ext cx="715128" cy="2394995"/>
            <a:chOff x="3182877" y="586595"/>
            <a:chExt cx="715128" cy="2394995"/>
          </a:xfrm>
        </p:grpSpPr>
        <p:pic>
          <p:nvPicPr>
            <p:cNvPr id="34" name="Picture 33" descr="Shape, rectangle&#10;&#10;Description automatically generated">
              <a:extLst>
                <a:ext uri="{FF2B5EF4-FFF2-40B4-BE49-F238E27FC236}">
                  <a16:creationId xmlns:a16="http://schemas.microsoft.com/office/drawing/2014/main" id="{E129DA42-FE83-8A43-8AAE-FE08D73A33BD}"/>
                </a:ext>
              </a:extLst>
            </p:cNvPr>
            <p:cNvPicPr>
              <a:picLocks noChangeAspect="1"/>
            </p:cNvPicPr>
            <p:nvPr/>
          </p:nvPicPr>
          <p:blipFill>
            <a:blip r:embed="rId2"/>
            <a:stretch>
              <a:fillRect/>
            </a:stretch>
          </p:blipFill>
          <p:spPr>
            <a:xfrm>
              <a:off x="3182877" y="586595"/>
              <a:ext cx="681758" cy="2394995"/>
            </a:xfrm>
            <a:prstGeom prst="rect">
              <a:avLst/>
            </a:prstGeom>
          </p:spPr>
        </p:pic>
        <p:sp>
          <p:nvSpPr>
            <p:cNvPr id="35" name="TextBox 34">
              <a:extLst>
                <a:ext uri="{FF2B5EF4-FFF2-40B4-BE49-F238E27FC236}">
                  <a16:creationId xmlns:a16="http://schemas.microsoft.com/office/drawing/2014/main" id="{9772F306-E5A5-1ECD-E3DA-26EB3FED9BDC}"/>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grpSp>
        <p:nvGrpSpPr>
          <p:cNvPr id="5" name="Group 4">
            <a:extLst>
              <a:ext uri="{FF2B5EF4-FFF2-40B4-BE49-F238E27FC236}">
                <a16:creationId xmlns:a16="http://schemas.microsoft.com/office/drawing/2014/main" id="{3C0E83AC-360B-F92A-B43B-0A6C10A646C6}"/>
              </a:ext>
            </a:extLst>
          </p:cNvPr>
          <p:cNvGrpSpPr/>
          <p:nvPr/>
        </p:nvGrpSpPr>
        <p:grpSpPr>
          <a:xfrm>
            <a:off x="-3168859" y="2073064"/>
            <a:ext cx="3104707" cy="3076731"/>
            <a:chOff x="1460698" y="1909302"/>
            <a:chExt cx="3104707" cy="3076731"/>
          </a:xfrm>
        </p:grpSpPr>
        <p:pic>
          <p:nvPicPr>
            <p:cNvPr id="6" name="Picture 5">
              <a:extLst>
                <a:ext uri="{FF2B5EF4-FFF2-40B4-BE49-F238E27FC236}">
                  <a16:creationId xmlns:a16="http://schemas.microsoft.com/office/drawing/2014/main" id="{02AC537F-6A7F-AFC3-2EA2-7B8DB74AD348}"/>
                </a:ext>
              </a:extLst>
            </p:cNvPr>
            <p:cNvPicPr>
              <a:picLocks noChangeAspect="1"/>
            </p:cNvPicPr>
            <p:nvPr/>
          </p:nvPicPr>
          <p:blipFill rotWithShape="1">
            <a:blip r:embed="rId3"/>
            <a:srcRect l="3790" t="3514" r="2894" b="2698"/>
            <a:stretch/>
          </p:blipFill>
          <p:spPr>
            <a:xfrm>
              <a:off x="1460698" y="1909302"/>
              <a:ext cx="3061192" cy="3076731"/>
            </a:xfrm>
            <a:prstGeom prst="ellipse">
              <a:avLst/>
            </a:prstGeom>
          </p:spPr>
        </p:pic>
        <p:sp>
          <p:nvSpPr>
            <p:cNvPr id="7" name="TextBox 6">
              <a:extLst>
                <a:ext uri="{FF2B5EF4-FFF2-40B4-BE49-F238E27FC236}">
                  <a16:creationId xmlns:a16="http://schemas.microsoft.com/office/drawing/2014/main" id="{1DD582D6-A79A-AA7A-0781-0F6ACEFAE2A3}"/>
                </a:ext>
              </a:extLst>
            </p:cNvPr>
            <p:cNvSpPr txBox="1"/>
            <p:nvPr/>
          </p:nvSpPr>
          <p:spPr>
            <a:xfrm>
              <a:off x="1460698" y="2770559"/>
              <a:ext cx="3104707" cy="1077218"/>
            </a:xfrm>
            <a:prstGeom prst="rect">
              <a:avLst/>
            </a:prstGeom>
            <a:noFill/>
          </p:spPr>
          <p:txBody>
            <a:bodyPr wrap="square" rtlCol="0">
              <a:spAutoFit/>
            </a:bodyPr>
            <a:lstStyle/>
            <a:p>
              <a:pPr algn="ctr"/>
              <a:r>
                <a:rPr lang="en-VN" sz="3200" dirty="0">
                  <a:solidFill>
                    <a:schemeClr val="bg1"/>
                  </a:solidFill>
                </a:rPr>
                <a:t>Các </a:t>
              </a:r>
            </a:p>
            <a:p>
              <a:pPr algn="ctr"/>
              <a:r>
                <a:rPr lang="en-VN" sz="3200" dirty="0">
                  <a:solidFill>
                    <a:schemeClr val="bg1"/>
                  </a:solidFill>
                </a:rPr>
                <a:t>phương pháp</a:t>
              </a:r>
            </a:p>
          </p:txBody>
        </p:sp>
      </p:grpSp>
      <p:grpSp>
        <p:nvGrpSpPr>
          <p:cNvPr id="15" name="Group 14">
            <a:extLst>
              <a:ext uri="{FF2B5EF4-FFF2-40B4-BE49-F238E27FC236}">
                <a16:creationId xmlns:a16="http://schemas.microsoft.com/office/drawing/2014/main" id="{8E0081FD-B396-0F3A-95CE-632A08DE7652}"/>
              </a:ext>
            </a:extLst>
          </p:cNvPr>
          <p:cNvGrpSpPr/>
          <p:nvPr/>
        </p:nvGrpSpPr>
        <p:grpSpPr>
          <a:xfrm>
            <a:off x="12799160" y="857554"/>
            <a:ext cx="4406405" cy="1630880"/>
            <a:chOff x="5385988" y="724517"/>
            <a:chExt cx="4406405" cy="1630880"/>
          </a:xfrm>
        </p:grpSpPr>
        <p:pic>
          <p:nvPicPr>
            <p:cNvPr id="16" name="Picture 15">
              <a:extLst>
                <a:ext uri="{FF2B5EF4-FFF2-40B4-BE49-F238E27FC236}">
                  <a16:creationId xmlns:a16="http://schemas.microsoft.com/office/drawing/2014/main" id="{7251DBEF-7B89-2E97-1C2E-48B21AB54E59}"/>
                </a:ext>
              </a:extLst>
            </p:cNvPr>
            <p:cNvPicPr>
              <a:picLocks noChangeAspect="1"/>
            </p:cNvPicPr>
            <p:nvPr/>
          </p:nvPicPr>
          <p:blipFill rotWithShape="1">
            <a:blip r:embed="rId4"/>
            <a:srcRect r="805" b="7582"/>
            <a:stretch/>
          </p:blipFill>
          <p:spPr>
            <a:xfrm>
              <a:off x="5385988" y="724517"/>
              <a:ext cx="4406405" cy="1630880"/>
            </a:xfrm>
            <a:prstGeom prst="rect">
              <a:avLst/>
            </a:prstGeom>
          </p:spPr>
        </p:pic>
        <p:sp>
          <p:nvSpPr>
            <p:cNvPr id="17" name="TextBox 16">
              <a:extLst>
                <a:ext uri="{FF2B5EF4-FFF2-40B4-BE49-F238E27FC236}">
                  <a16:creationId xmlns:a16="http://schemas.microsoft.com/office/drawing/2014/main" id="{122C1062-5736-23EB-8D15-99F7C731F79C}"/>
                </a:ext>
              </a:extLst>
            </p:cNvPr>
            <p:cNvSpPr txBox="1"/>
            <p:nvPr/>
          </p:nvSpPr>
          <p:spPr>
            <a:xfrm>
              <a:off x="6095999" y="1001348"/>
              <a:ext cx="3104707" cy="1077218"/>
            </a:xfrm>
            <a:prstGeom prst="rect">
              <a:avLst/>
            </a:prstGeom>
            <a:noFill/>
          </p:spPr>
          <p:txBody>
            <a:bodyPr wrap="square" rtlCol="0">
              <a:spAutoFit/>
            </a:bodyPr>
            <a:lstStyle/>
            <a:p>
              <a:pPr algn="ctr"/>
              <a:r>
                <a:rPr lang="en-VN" sz="3200" dirty="0">
                  <a:solidFill>
                    <a:schemeClr val="bg1"/>
                  </a:solidFill>
                </a:rPr>
                <a:t>Phương pháp trộn Run</a:t>
              </a:r>
            </a:p>
          </p:txBody>
        </p:sp>
      </p:grpSp>
      <p:grpSp>
        <p:nvGrpSpPr>
          <p:cNvPr id="18" name="Group 17">
            <a:extLst>
              <a:ext uri="{FF2B5EF4-FFF2-40B4-BE49-F238E27FC236}">
                <a16:creationId xmlns:a16="http://schemas.microsoft.com/office/drawing/2014/main" id="{6F944DFB-2919-78DD-A8F1-EAC15E733BF3}"/>
              </a:ext>
            </a:extLst>
          </p:cNvPr>
          <p:cNvGrpSpPr/>
          <p:nvPr/>
        </p:nvGrpSpPr>
        <p:grpSpPr>
          <a:xfrm>
            <a:off x="12799160" y="2790155"/>
            <a:ext cx="4406405" cy="1630880"/>
            <a:chOff x="5385988" y="2657118"/>
            <a:chExt cx="4406405" cy="1630880"/>
          </a:xfrm>
        </p:grpSpPr>
        <p:pic>
          <p:nvPicPr>
            <p:cNvPr id="19" name="Picture 18">
              <a:extLst>
                <a:ext uri="{FF2B5EF4-FFF2-40B4-BE49-F238E27FC236}">
                  <a16:creationId xmlns:a16="http://schemas.microsoft.com/office/drawing/2014/main" id="{36329A4E-E452-B9FD-101B-F92DA770FE53}"/>
                </a:ext>
              </a:extLst>
            </p:cNvPr>
            <p:cNvPicPr>
              <a:picLocks noChangeAspect="1"/>
            </p:cNvPicPr>
            <p:nvPr/>
          </p:nvPicPr>
          <p:blipFill rotWithShape="1">
            <a:blip r:embed="rId4"/>
            <a:srcRect r="805" b="7582"/>
            <a:stretch/>
          </p:blipFill>
          <p:spPr>
            <a:xfrm>
              <a:off x="5385988" y="2657118"/>
              <a:ext cx="4406405" cy="1630880"/>
            </a:xfrm>
            <a:prstGeom prst="rect">
              <a:avLst/>
            </a:prstGeom>
          </p:spPr>
        </p:pic>
        <p:sp>
          <p:nvSpPr>
            <p:cNvPr id="20" name="TextBox 19">
              <a:extLst>
                <a:ext uri="{FF2B5EF4-FFF2-40B4-BE49-F238E27FC236}">
                  <a16:creationId xmlns:a16="http://schemas.microsoft.com/office/drawing/2014/main" id="{D05885EC-AD53-FE65-98DF-7436023643F1}"/>
                </a:ext>
              </a:extLst>
            </p:cNvPr>
            <p:cNvSpPr txBox="1"/>
            <p:nvPr/>
          </p:nvSpPr>
          <p:spPr>
            <a:xfrm>
              <a:off x="6095999" y="2909059"/>
              <a:ext cx="3104707" cy="1077218"/>
            </a:xfrm>
            <a:prstGeom prst="rect">
              <a:avLst/>
            </a:prstGeom>
            <a:noFill/>
          </p:spPr>
          <p:txBody>
            <a:bodyPr wrap="square" rtlCol="0">
              <a:spAutoFit/>
            </a:bodyPr>
            <a:lstStyle/>
            <a:p>
              <a:pPr algn="ctr"/>
              <a:r>
                <a:rPr lang="en-VN" sz="3200" dirty="0">
                  <a:solidFill>
                    <a:schemeClr val="bg1"/>
                  </a:solidFill>
                </a:rPr>
                <a:t>Phương pháp trộn tự nhiên</a:t>
              </a:r>
            </a:p>
          </p:txBody>
        </p:sp>
      </p:grpSp>
      <p:grpSp>
        <p:nvGrpSpPr>
          <p:cNvPr id="24" name="Group 23">
            <a:extLst>
              <a:ext uri="{FF2B5EF4-FFF2-40B4-BE49-F238E27FC236}">
                <a16:creationId xmlns:a16="http://schemas.microsoft.com/office/drawing/2014/main" id="{CDD17F75-42FA-38E2-FC09-24F5D2AAD05E}"/>
              </a:ext>
            </a:extLst>
          </p:cNvPr>
          <p:cNvGrpSpPr/>
          <p:nvPr/>
        </p:nvGrpSpPr>
        <p:grpSpPr>
          <a:xfrm>
            <a:off x="12799160" y="4769065"/>
            <a:ext cx="4406405" cy="1630880"/>
            <a:chOff x="5385988" y="4636028"/>
            <a:chExt cx="4406405" cy="1630880"/>
          </a:xfrm>
        </p:grpSpPr>
        <p:pic>
          <p:nvPicPr>
            <p:cNvPr id="25" name="Picture 24">
              <a:extLst>
                <a:ext uri="{FF2B5EF4-FFF2-40B4-BE49-F238E27FC236}">
                  <a16:creationId xmlns:a16="http://schemas.microsoft.com/office/drawing/2014/main" id="{1B002CDB-6FF2-8030-F07C-74076A292F4A}"/>
                </a:ext>
              </a:extLst>
            </p:cNvPr>
            <p:cNvPicPr>
              <a:picLocks noChangeAspect="1"/>
            </p:cNvPicPr>
            <p:nvPr/>
          </p:nvPicPr>
          <p:blipFill rotWithShape="1">
            <a:blip r:embed="rId4"/>
            <a:srcRect r="805" b="7582"/>
            <a:stretch/>
          </p:blipFill>
          <p:spPr>
            <a:xfrm>
              <a:off x="5385988" y="4636028"/>
              <a:ext cx="4406405" cy="1630880"/>
            </a:xfrm>
            <a:prstGeom prst="rect">
              <a:avLst/>
            </a:prstGeom>
          </p:spPr>
        </p:pic>
        <p:sp>
          <p:nvSpPr>
            <p:cNvPr id="26" name="TextBox 25">
              <a:extLst>
                <a:ext uri="{FF2B5EF4-FFF2-40B4-BE49-F238E27FC236}">
                  <a16:creationId xmlns:a16="http://schemas.microsoft.com/office/drawing/2014/main" id="{DE167025-AF8D-943B-F30E-6C68BC6E5887}"/>
                </a:ext>
              </a:extLst>
            </p:cNvPr>
            <p:cNvSpPr txBox="1"/>
            <p:nvPr/>
          </p:nvSpPr>
          <p:spPr>
            <a:xfrm>
              <a:off x="6095999" y="4965440"/>
              <a:ext cx="3104707" cy="1077218"/>
            </a:xfrm>
            <a:prstGeom prst="rect">
              <a:avLst/>
            </a:prstGeom>
            <a:noFill/>
          </p:spPr>
          <p:txBody>
            <a:bodyPr wrap="square" rtlCol="0">
              <a:spAutoFit/>
            </a:bodyPr>
            <a:lstStyle/>
            <a:p>
              <a:pPr algn="ctr"/>
              <a:r>
                <a:rPr lang="en-VN" sz="3200" dirty="0">
                  <a:solidFill>
                    <a:schemeClr val="bg1"/>
                  </a:solidFill>
                </a:rPr>
                <a:t>Phương pháp đa lối cân bằng</a:t>
              </a:r>
            </a:p>
          </p:txBody>
        </p:sp>
      </p:grpSp>
    </p:spTree>
    <p:extLst>
      <p:ext uri="{BB962C8B-B14F-4D97-AF65-F5344CB8AC3E}">
        <p14:creationId xmlns:p14="http://schemas.microsoft.com/office/powerpoint/2010/main" val="3825762997"/>
      </p:ext>
    </p:extLst>
  </p:cSld>
  <p:clrMapOvr>
    <a:masterClrMapping/>
  </p:clrMapOvr>
  <mc:AlternateContent xmlns:mc="http://schemas.openxmlformats.org/markup-compatibility/2006" xmlns:p159="http://schemas.microsoft.com/office/powerpoint/2015/09/main">
    <mc:Choice Requires="p159">
      <p:transition>
        <p159:morph option="byObject"/>
      </p:transition>
    </mc:Choice>
    <mc:Fallback xmlns="">
      <p:transition>
        <p:fade/>
      </p:transition>
    </mc:Fallback>
  </mc:AlternateContent>
</p:sld>
</file>

<file path=ppt/slides/slide5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0B92D15F-DF93-E6D0-89D4-B0008DEB1B67}"/>
              </a:ext>
            </a:extLst>
          </p:cNvPr>
          <p:cNvPicPr>
            <a:picLocks noChangeAspect="1"/>
          </p:cNvPicPr>
          <p:nvPr/>
        </p:nvPicPr>
        <p:blipFill rotWithShape="1">
          <a:blip r:embed="rId2"/>
          <a:srcRect r="805" b="7582"/>
          <a:stretch/>
        </p:blipFill>
        <p:spPr>
          <a:xfrm>
            <a:off x="1187177" y="3057136"/>
            <a:ext cx="8870237" cy="2919412"/>
          </a:xfrm>
          <a:prstGeom prst="rect">
            <a:avLst/>
          </a:prstGeom>
        </p:spPr>
      </p:pic>
      <p:sp>
        <p:nvSpPr>
          <p:cNvPr id="40" name="Rectangle 39">
            <a:extLst>
              <a:ext uri="{FF2B5EF4-FFF2-40B4-BE49-F238E27FC236}">
                <a16:creationId xmlns:a16="http://schemas.microsoft.com/office/drawing/2014/main" id="{BDFC6262-6528-2511-C857-5B25D9391203}"/>
              </a:ext>
            </a:extLst>
          </p:cNvPr>
          <p:cNvSpPr/>
          <p:nvPr/>
        </p:nvSpPr>
        <p:spPr>
          <a:xfrm>
            <a:off x="13639800" y="2838094"/>
            <a:ext cx="5143500" cy="3900442"/>
          </a:xfrm>
          <a:prstGeom prst="rect">
            <a:avLst/>
          </a:prstGeom>
          <a:blipFill>
            <a:blip r:embed="rId3">
              <a:extLst>
                <a:ext uri="{BEBA8EAE-BF5A-486C-A8C5-ECC9F3942E4B}">
                  <a14:imgProps xmlns:a14="http://schemas.microsoft.com/office/drawing/2010/main">
                    <a14:imgLayer r:embed="rId4">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41" name="Picture 40" descr="Diagram, engineering drawing&#10;&#10;Description automatically generated">
            <a:extLst>
              <a:ext uri="{FF2B5EF4-FFF2-40B4-BE49-F238E27FC236}">
                <a16:creationId xmlns:a16="http://schemas.microsoft.com/office/drawing/2014/main" id="{74CE67C3-36D6-9717-11B5-CBBC33F51637}"/>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12581367" y="1391917"/>
            <a:ext cx="7170762" cy="1446177"/>
          </a:xfrm>
          <a:prstGeom prst="rect">
            <a:avLst/>
          </a:prstGeom>
        </p:spPr>
      </p:pic>
      <p:sp>
        <p:nvSpPr>
          <p:cNvPr id="2" name="Rectangle 1">
            <a:extLst>
              <a:ext uri="{FF2B5EF4-FFF2-40B4-BE49-F238E27FC236}">
                <a16:creationId xmlns:a16="http://schemas.microsoft.com/office/drawing/2014/main" id="{89BD748F-1D3E-4FAB-A4B8-11D4F6A1537F}"/>
              </a:ext>
            </a:extLst>
          </p:cNvPr>
          <p:cNvSpPr/>
          <p:nvPr/>
        </p:nvSpPr>
        <p:spPr>
          <a:xfrm>
            <a:off x="789873" y="407742"/>
            <a:ext cx="10612253"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đa</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lối</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cân</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bằng</a:t>
            </a:r>
            <a:endParaRPr lang="en-US" sz="6600" b="1" cap="none" spc="0" dirty="0">
              <a:ln w="22225">
                <a:solidFill>
                  <a:schemeClr val="accent2"/>
                </a:solidFill>
                <a:prstDash val="solid"/>
              </a:ln>
              <a:solidFill>
                <a:schemeClr val="accent2">
                  <a:lumMod val="40000"/>
                  <a:lumOff val="60000"/>
                </a:schemeClr>
              </a:solidFill>
              <a:effectLst/>
            </a:endParaRPr>
          </a:p>
        </p:txBody>
      </p:sp>
      <p:grpSp>
        <p:nvGrpSpPr>
          <p:cNvPr id="3" name="Group 2">
            <a:extLst>
              <a:ext uri="{FF2B5EF4-FFF2-40B4-BE49-F238E27FC236}">
                <a16:creationId xmlns:a16="http://schemas.microsoft.com/office/drawing/2014/main" id="{FDDB08C5-1042-5FC1-31E1-C161787176F8}"/>
              </a:ext>
            </a:extLst>
          </p:cNvPr>
          <p:cNvGrpSpPr/>
          <p:nvPr/>
        </p:nvGrpSpPr>
        <p:grpSpPr>
          <a:xfrm>
            <a:off x="2093887" y="-1344414"/>
            <a:ext cx="621090" cy="461665"/>
            <a:chOff x="2975262" y="3358765"/>
            <a:chExt cx="621090" cy="461665"/>
          </a:xfrm>
        </p:grpSpPr>
        <p:pic>
          <p:nvPicPr>
            <p:cNvPr id="5" name="Picture 4" descr="Shape, rectangle&#10;&#10;Description automatically generated">
              <a:extLst>
                <a:ext uri="{FF2B5EF4-FFF2-40B4-BE49-F238E27FC236}">
                  <a16:creationId xmlns:a16="http://schemas.microsoft.com/office/drawing/2014/main" id="{07A31793-3005-26D3-3FED-22CB3E8AF783}"/>
                </a:ext>
              </a:extLst>
            </p:cNvPr>
            <p:cNvPicPr>
              <a:picLocks noChangeAspect="1"/>
            </p:cNvPicPr>
            <p:nvPr/>
          </p:nvPicPr>
          <p:blipFill>
            <a:blip r:embed="rId7"/>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5F0D690D-0107-B19E-DF2D-C4AA105413F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9" name="Group 38">
            <a:extLst>
              <a:ext uri="{FF2B5EF4-FFF2-40B4-BE49-F238E27FC236}">
                <a16:creationId xmlns:a16="http://schemas.microsoft.com/office/drawing/2014/main" id="{8A2206E4-88B6-0972-099E-623A8A7B06A1}"/>
              </a:ext>
            </a:extLst>
          </p:cNvPr>
          <p:cNvGrpSpPr/>
          <p:nvPr/>
        </p:nvGrpSpPr>
        <p:grpSpPr>
          <a:xfrm>
            <a:off x="3010051" y="-1352695"/>
            <a:ext cx="621090" cy="461665"/>
            <a:chOff x="2975262" y="3358765"/>
            <a:chExt cx="621090" cy="461665"/>
          </a:xfrm>
        </p:grpSpPr>
        <p:pic>
          <p:nvPicPr>
            <p:cNvPr id="42" name="Picture 41" descr="Shape, rectangle&#10;&#10;Description automatically generated">
              <a:extLst>
                <a:ext uri="{FF2B5EF4-FFF2-40B4-BE49-F238E27FC236}">
                  <a16:creationId xmlns:a16="http://schemas.microsoft.com/office/drawing/2014/main" id="{2324AF50-77CF-FC97-B922-3F6021FEB1C8}"/>
                </a:ext>
              </a:extLst>
            </p:cNvPr>
            <p:cNvPicPr>
              <a:picLocks noChangeAspect="1"/>
            </p:cNvPicPr>
            <p:nvPr/>
          </p:nvPicPr>
          <p:blipFill>
            <a:blip r:embed="rId7"/>
            <a:stretch>
              <a:fillRect/>
            </a:stretch>
          </p:blipFill>
          <p:spPr>
            <a:xfrm>
              <a:off x="3022872" y="3396254"/>
              <a:ext cx="525871" cy="386689"/>
            </a:xfrm>
            <a:prstGeom prst="rect">
              <a:avLst/>
            </a:prstGeom>
          </p:spPr>
        </p:pic>
        <p:sp>
          <p:nvSpPr>
            <p:cNvPr id="43" name="TextBox 42">
              <a:extLst>
                <a:ext uri="{FF2B5EF4-FFF2-40B4-BE49-F238E27FC236}">
                  <a16:creationId xmlns:a16="http://schemas.microsoft.com/office/drawing/2014/main" id="{F32C0F72-5030-CD19-1E91-567A3192833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4" name="Group 43">
            <a:extLst>
              <a:ext uri="{FF2B5EF4-FFF2-40B4-BE49-F238E27FC236}">
                <a16:creationId xmlns:a16="http://schemas.microsoft.com/office/drawing/2014/main" id="{6B2C9367-1DA0-9776-AE94-7BEAFD88FD9D}"/>
              </a:ext>
            </a:extLst>
          </p:cNvPr>
          <p:cNvGrpSpPr/>
          <p:nvPr/>
        </p:nvGrpSpPr>
        <p:grpSpPr>
          <a:xfrm>
            <a:off x="3745156" y="-1344414"/>
            <a:ext cx="621090" cy="461665"/>
            <a:chOff x="2975262" y="3358765"/>
            <a:chExt cx="621090" cy="461665"/>
          </a:xfrm>
        </p:grpSpPr>
        <p:pic>
          <p:nvPicPr>
            <p:cNvPr id="45" name="Picture 44" descr="Shape, rectangle&#10;&#10;Description automatically generated">
              <a:extLst>
                <a:ext uri="{FF2B5EF4-FFF2-40B4-BE49-F238E27FC236}">
                  <a16:creationId xmlns:a16="http://schemas.microsoft.com/office/drawing/2014/main" id="{1DBB96FA-444D-EC13-40DB-8221C6ABBB57}"/>
                </a:ext>
              </a:extLst>
            </p:cNvPr>
            <p:cNvPicPr>
              <a:picLocks noChangeAspect="1"/>
            </p:cNvPicPr>
            <p:nvPr/>
          </p:nvPicPr>
          <p:blipFill>
            <a:blip r:embed="rId7"/>
            <a:stretch>
              <a:fillRect/>
            </a:stretch>
          </p:blipFill>
          <p:spPr>
            <a:xfrm>
              <a:off x="3022872" y="3396254"/>
              <a:ext cx="525871" cy="386689"/>
            </a:xfrm>
            <a:prstGeom prst="rect">
              <a:avLst/>
            </a:prstGeom>
          </p:spPr>
        </p:pic>
        <p:sp>
          <p:nvSpPr>
            <p:cNvPr id="46" name="TextBox 45">
              <a:extLst>
                <a:ext uri="{FF2B5EF4-FFF2-40B4-BE49-F238E27FC236}">
                  <a16:creationId xmlns:a16="http://schemas.microsoft.com/office/drawing/2014/main" id="{44B10D3A-8262-7930-421F-9D8C7FD7F4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7" name="Group 46">
            <a:extLst>
              <a:ext uri="{FF2B5EF4-FFF2-40B4-BE49-F238E27FC236}">
                <a16:creationId xmlns:a16="http://schemas.microsoft.com/office/drawing/2014/main" id="{0CC616C5-B6D9-F83F-D4F4-FABA606752B2}"/>
              </a:ext>
            </a:extLst>
          </p:cNvPr>
          <p:cNvGrpSpPr/>
          <p:nvPr/>
        </p:nvGrpSpPr>
        <p:grpSpPr>
          <a:xfrm>
            <a:off x="4577611" y="-1381902"/>
            <a:ext cx="621090" cy="461665"/>
            <a:chOff x="2975262" y="3358765"/>
            <a:chExt cx="621090" cy="461665"/>
          </a:xfrm>
        </p:grpSpPr>
        <p:pic>
          <p:nvPicPr>
            <p:cNvPr id="48" name="Picture 47" descr="Shape, rectangle&#10;&#10;Description automatically generated">
              <a:extLst>
                <a:ext uri="{FF2B5EF4-FFF2-40B4-BE49-F238E27FC236}">
                  <a16:creationId xmlns:a16="http://schemas.microsoft.com/office/drawing/2014/main" id="{DC64966F-1377-F117-3C7E-8E6A7DEBD248}"/>
                </a:ext>
              </a:extLst>
            </p:cNvPr>
            <p:cNvPicPr>
              <a:picLocks noChangeAspect="1"/>
            </p:cNvPicPr>
            <p:nvPr/>
          </p:nvPicPr>
          <p:blipFill>
            <a:blip r:embed="rId7"/>
            <a:stretch>
              <a:fillRect/>
            </a:stretch>
          </p:blipFill>
          <p:spPr>
            <a:xfrm>
              <a:off x="3022872" y="3396254"/>
              <a:ext cx="525871" cy="386689"/>
            </a:xfrm>
            <a:prstGeom prst="rect">
              <a:avLst/>
            </a:prstGeom>
          </p:spPr>
        </p:pic>
        <p:sp>
          <p:nvSpPr>
            <p:cNvPr id="49" name="TextBox 48">
              <a:extLst>
                <a:ext uri="{FF2B5EF4-FFF2-40B4-BE49-F238E27FC236}">
                  <a16:creationId xmlns:a16="http://schemas.microsoft.com/office/drawing/2014/main" id="{3065329C-24E6-CD05-237F-EB7C8022019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50" name="Group 49">
            <a:extLst>
              <a:ext uri="{FF2B5EF4-FFF2-40B4-BE49-F238E27FC236}">
                <a16:creationId xmlns:a16="http://schemas.microsoft.com/office/drawing/2014/main" id="{6C06F7CD-B65E-5A13-3598-D3732C9AD55F}"/>
              </a:ext>
            </a:extLst>
          </p:cNvPr>
          <p:cNvGrpSpPr/>
          <p:nvPr/>
        </p:nvGrpSpPr>
        <p:grpSpPr>
          <a:xfrm>
            <a:off x="5311751" y="-1352696"/>
            <a:ext cx="621090" cy="461665"/>
            <a:chOff x="2975262" y="3358765"/>
            <a:chExt cx="621090" cy="461665"/>
          </a:xfrm>
        </p:grpSpPr>
        <p:pic>
          <p:nvPicPr>
            <p:cNvPr id="51" name="Picture 50" descr="Shape, rectangle&#10;&#10;Description automatically generated">
              <a:extLst>
                <a:ext uri="{FF2B5EF4-FFF2-40B4-BE49-F238E27FC236}">
                  <a16:creationId xmlns:a16="http://schemas.microsoft.com/office/drawing/2014/main" id="{4CEE0675-1B92-8413-A5C3-C40AD955E78A}"/>
                </a:ext>
              </a:extLst>
            </p:cNvPr>
            <p:cNvPicPr>
              <a:picLocks noChangeAspect="1"/>
            </p:cNvPicPr>
            <p:nvPr/>
          </p:nvPicPr>
          <p:blipFill>
            <a:blip r:embed="rId7"/>
            <a:stretch>
              <a:fillRect/>
            </a:stretch>
          </p:blipFill>
          <p:spPr>
            <a:xfrm>
              <a:off x="3022872" y="3396254"/>
              <a:ext cx="525871" cy="386689"/>
            </a:xfrm>
            <a:prstGeom prst="rect">
              <a:avLst/>
            </a:prstGeom>
          </p:spPr>
        </p:pic>
        <p:sp>
          <p:nvSpPr>
            <p:cNvPr id="52" name="TextBox 51">
              <a:extLst>
                <a:ext uri="{FF2B5EF4-FFF2-40B4-BE49-F238E27FC236}">
                  <a16:creationId xmlns:a16="http://schemas.microsoft.com/office/drawing/2014/main" id="{5A6E1F13-7345-6BD3-1223-8518ACDF5AB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3" name="Group 52">
            <a:extLst>
              <a:ext uri="{FF2B5EF4-FFF2-40B4-BE49-F238E27FC236}">
                <a16:creationId xmlns:a16="http://schemas.microsoft.com/office/drawing/2014/main" id="{261D7821-594A-F972-26FA-9FD0E76B48A5}"/>
              </a:ext>
            </a:extLst>
          </p:cNvPr>
          <p:cNvGrpSpPr/>
          <p:nvPr/>
        </p:nvGrpSpPr>
        <p:grpSpPr>
          <a:xfrm>
            <a:off x="6045892" y="-1381903"/>
            <a:ext cx="621090" cy="461665"/>
            <a:chOff x="2975262" y="3358765"/>
            <a:chExt cx="621090" cy="461665"/>
          </a:xfrm>
        </p:grpSpPr>
        <p:pic>
          <p:nvPicPr>
            <p:cNvPr id="54" name="Picture 53" descr="Shape, rectangle&#10;&#10;Description automatically generated">
              <a:extLst>
                <a:ext uri="{FF2B5EF4-FFF2-40B4-BE49-F238E27FC236}">
                  <a16:creationId xmlns:a16="http://schemas.microsoft.com/office/drawing/2014/main" id="{A7BDE384-7DB8-439C-1AF8-C6B703BC15C0}"/>
                </a:ext>
              </a:extLst>
            </p:cNvPr>
            <p:cNvPicPr>
              <a:picLocks noChangeAspect="1"/>
            </p:cNvPicPr>
            <p:nvPr/>
          </p:nvPicPr>
          <p:blipFill>
            <a:blip r:embed="rId7"/>
            <a:stretch>
              <a:fillRect/>
            </a:stretch>
          </p:blipFill>
          <p:spPr>
            <a:xfrm>
              <a:off x="3022872" y="3396254"/>
              <a:ext cx="525871" cy="386689"/>
            </a:xfrm>
            <a:prstGeom prst="rect">
              <a:avLst/>
            </a:prstGeom>
          </p:spPr>
        </p:pic>
        <p:sp>
          <p:nvSpPr>
            <p:cNvPr id="55" name="TextBox 54">
              <a:extLst>
                <a:ext uri="{FF2B5EF4-FFF2-40B4-BE49-F238E27FC236}">
                  <a16:creationId xmlns:a16="http://schemas.microsoft.com/office/drawing/2014/main" id="{CE50614B-F13D-9F3B-3824-9BBE737D806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6" name="Group 55">
            <a:extLst>
              <a:ext uri="{FF2B5EF4-FFF2-40B4-BE49-F238E27FC236}">
                <a16:creationId xmlns:a16="http://schemas.microsoft.com/office/drawing/2014/main" id="{AE7A1CFA-DA69-E8B5-3A58-B8459B1EB55B}"/>
              </a:ext>
            </a:extLst>
          </p:cNvPr>
          <p:cNvGrpSpPr/>
          <p:nvPr/>
        </p:nvGrpSpPr>
        <p:grpSpPr>
          <a:xfrm>
            <a:off x="6832667" y="-1381903"/>
            <a:ext cx="621090" cy="461665"/>
            <a:chOff x="2975262" y="3358765"/>
            <a:chExt cx="621090" cy="461665"/>
          </a:xfrm>
        </p:grpSpPr>
        <p:pic>
          <p:nvPicPr>
            <p:cNvPr id="57" name="Picture 56" descr="Shape, rectangle&#10;&#10;Description automatically generated">
              <a:extLst>
                <a:ext uri="{FF2B5EF4-FFF2-40B4-BE49-F238E27FC236}">
                  <a16:creationId xmlns:a16="http://schemas.microsoft.com/office/drawing/2014/main" id="{C52871EA-E0B6-48D2-065D-EC8122A06E5C}"/>
                </a:ext>
              </a:extLst>
            </p:cNvPr>
            <p:cNvPicPr>
              <a:picLocks noChangeAspect="1"/>
            </p:cNvPicPr>
            <p:nvPr/>
          </p:nvPicPr>
          <p:blipFill>
            <a:blip r:embed="rId7"/>
            <a:stretch>
              <a:fillRect/>
            </a:stretch>
          </p:blipFill>
          <p:spPr>
            <a:xfrm>
              <a:off x="3022872" y="3396254"/>
              <a:ext cx="525871" cy="386689"/>
            </a:xfrm>
            <a:prstGeom prst="rect">
              <a:avLst/>
            </a:prstGeom>
          </p:spPr>
        </p:pic>
        <p:sp>
          <p:nvSpPr>
            <p:cNvPr id="58" name="TextBox 57">
              <a:extLst>
                <a:ext uri="{FF2B5EF4-FFF2-40B4-BE49-F238E27FC236}">
                  <a16:creationId xmlns:a16="http://schemas.microsoft.com/office/drawing/2014/main" id="{C647945D-9C2C-4E2A-E98A-FDBB9B3F6FC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9" name="Group 58">
            <a:extLst>
              <a:ext uri="{FF2B5EF4-FFF2-40B4-BE49-F238E27FC236}">
                <a16:creationId xmlns:a16="http://schemas.microsoft.com/office/drawing/2014/main" id="{E384D5D6-790B-53F8-C6A4-1403DD7673BB}"/>
              </a:ext>
            </a:extLst>
          </p:cNvPr>
          <p:cNvGrpSpPr/>
          <p:nvPr/>
        </p:nvGrpSpPr>
        <p:grpSpPr>
          <a:xfrm>
            <a:off x="7712731" y="-1419389"/>
            <a:ext cx="621090" cy="461665"/>
            <a:chOff x="2975262" y="3358765"/>
            <a:chExt cx="621090" cy="461665"/>
          </a:xfrm>
        </p:grpSpPr>
        <p:pic>
          <p:nvPicPr>
            <p:cNvPr id="60" name="Picture 59" descr="Shape, rectangle&#10;&#10;Description automatically generated">
              <a:extLst>
                <a:ext uri="{FF2B5EF4-FFF2-40B4-BE49-F238E27FC236}">
                  <a16:creationId xmlns:a16="http://schemas.microsoft.com/office/drawing/2014/main" id="{BAC45447-C38D-F1F4-129D-8695E2909BCE}"/>
                </a:ext>
              </a:extLst>
            </p:cNvPr>
            <p:cNvPicPr>
              <a:picLocks noChangeAspect="1"/>
            </p:cNvPicPr>
            <p:nvPr/>
          </p:nvPicPr>
          <p:blipFill>
            <a:blip r:embed="rId7"/>
            <a:stretch>
              <a:fillRect/>
            </a:stretch>
          </p:blipFill>
          <p:spPr>
            <a:xfrm>
              <a:off x="3022872" y="3396254"/>
              <a:ext cx="525871" cy="386689"/>
            </a:xfrm>
            <a:prstGeom prst="rect">
              <a:avLst/>
            </a:prstGeom>
          </p:spPr>
        </p:pic>
        <p:sp>
          <p:nvSpPr>
            <p:cNvPr id="61" name="TextBox 60">
              <a:extLst>
                <a:ext uri="{FF2B5EF4-FFF2-40B4-BE49-F238E27FC236}">
                  <a16:creationId xmlns:a16="http://schemas.microsoft.com/office/drawing/2014/main" id="{9C9ACBBD-B337-4A31-133B-7DE6F62F953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2" name="Group 61">
            <a:extLst>
              <a:ext uri="{FF2B5EF4-FFF2-40B4-BE49-F238E27FC236}">
                <a16:creationId xmlns:a16="http://schemas.microsoft.com/office/drawing/2014/main" id="{0E7B1604-9E00-2784-38AD-37230F8B4E6C}"/>
              </a:ext>
            </a:extLst>
          </p:cNvPr>
          <p:cNvGrpSpPr/>
          <p:nvPr/>
        </p:nvGrpSpPr>
        <p:grpSpPr>
          <a:xfrm>
            <a:off x="8545186" y="-1419389"/>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DCFE443A-A78E-AA5C-741E-1399A713127B}"/>
                </a:ext>
              </a:extLst>
            </p:cNvPr>
            <p:cNvPicPr>
              <a:picLocks noChangeAspect="1"/>
            </p:cNvPicPr>
            <p:nvPr/>
          </p:nvPicPr>
          <p:blipFill>
            <a:blip r:embed="rId7"/>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FD1ACD38-11DA-9695-1E95-00E7FFDD1EC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29</a:t>
              </a:r>
            </a:p>
          </p:txBody>
        </p:sp>
      </p:grpSp>
      <p:grpSp>
        <p:nvGrpSpPr>
          <p:cNvPr id="65" name="Group 64">
            <a:extLst>
              <a:ext uri="{FF2B5EF4-FFF2-40B4-BE49-F238E27FC236}">
                <a16:creationId xmlns:a16="http://schemas.microsoft.com/office/drawing/2014/main" id="{81FBA466-5E88-4FFC-1DDB-4B3EB3B982B0}"/>
              </a:ext>
            </a:extLst>
          </p:cNvPr>
          <p:cNvGrpSpPr/>
          <p:nvPr/>
        </p:nvGrpSpPr>
        <p:grpSpPr>
          <a:xfrm>
            <a:off x="9455384" y="-1419389"/>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CD9BFFE6-1A76-CF5D-0AE8-15A3C1EEF9D6}"/>
                </a:ext>
              </a:extLst>
            </p:cNvPr>
            <p:cNvPicPr>
              <a:picLocks noChangeAspect="1"/>
            </p:cNvPicPr>
            <p:nvPr/>
          </p:nvPicPr>
          <p:blipFill>
            <a:blip r:embed="rId7"/>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9C7F40DB-3378-CEBB-04F8-20F467B5762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grpSp>
        <p:nvGrpSpPr>
          <p:cNvPr id="68" name="Group 67">
            <a:extLst>
              <a:ext uri="{FF2B5EF4-FFF2-40B4-BE49-F238E27FC236}">
                <a16:creationId xmlns:a16="http://schemas.microsoft.com/office/drawing/2014/main" id="{6F4A32DD-33DE-8205-1328-437D951A7A42}"/>
              </a:ext>
            </a:extLst>
          </p:cNvPr>
          <p:cNvGrpSpPr/>
          <p:nvPr/>
        </p:nvGrpSpPr>
        <p:grpSpPr>
          <a:xfrm>
            <a:off x="10365582" y="-1390183"/>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669C7913-7C60-7BDB-3D3B-1219B662983A}"/>
                </a:ext>
              </a:extLst>
            </p:cNvPr>
            <p:cNvPicPr>
              <a:picLocks noChangeAspect="1"/>
            </p:cNvPicPr>
            <p:nvPr/>
          </p:nvPicPr>
          <p:blipFill>
            <a:blip r:embed="rId7"/>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2C73AB18-32E3-2590-028C-EFD3CE96DA3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70</a:t>
              </a:r>
            </a:p>
          </p:txBody>
        </p:sp>
      </p:grpSp>
      <p:sp>
        <p:nvSpPr>
          <p:cNvPr id="4" name="TextBox 3">
            <a:extLst>
              <a:ext uri="{FF2B5EF4-FFF2-40B4-BE49-F238E27FC236}">
                <a16:creationId xmlns:a16="http://schemas.microsoft.com/office/drawing/2014/main" id="{948111D2-2760-9D07-BF4D-52C72E9F15BA}"/>
              </a:ext>
            </a:extLst>
          </p:cNvPr>
          <p:cNvSpPr txBox="1"/>
          <p:nvPr/>
        </p:nvSpPr>
        <p:spPr>
          <a:xfrm>
            <a:off x="1404257" y="3591605"/>
            <a:ext cx="8961325" cy="830997"/>
          </a:xfrm>
          <a:prstGeom prst="rect">
            <a:avLst/>
          </a:prstGeom>
          <a:noFill/>
        </p:spPr>
        <p:txBody>
          <a:bodyPr wrap="square" rtlCol="0">
            <a:spAutoFit/>
          </a:bodyPr>
          <a:lstStyle/>
          <a:p>
            <a:r>
              <a:rPr lang="en-VN" sz="2400" dirty="0">
                <a:solidFill>
                  <a:schemeClr val="bg1"/>
                </a:solidFill>
              </a:rPr>
              <a:t>Ưu điểm: tận dụng chiều dài cực đại của các run. Hạn chế được số thao tác copy (giảm được 1 nửa) giúp tiết kiệm thời gian chạy</a:t>
            </a:r>
          </a:p>
        </p:txBody>
      </p:sp>
      <p:sp>
        <p:nvSpPr>
          <p:cNvPr id="8" name="TextBox 7">
            <a:extLst>
              <a:ext uri="{FF2B5EF4-FFF2-40B4-BE49-F238E27FC236}">
                <a16:creationId xmlns:a16="http://schemas.microsoft.com/office/drawing/2014/main" id="{F88B0C10-AAA8-CD7D-1DFB-40A715D036DE}"/>
              </a:ext>
            </a:extLst>
          </p:cNvPr>
          <p:cNvSpPr txBox="1"/>
          <p:nvPr/>
        </p:nvSpPr>
        <p:spPr>
          <a:xfrm>
            <a:off x="1404257" y="4557482"/>
            <a:ext cx="8624608" cy="461665"/>
          </a:xfrm>
          <a:prstGeom prst="rect">
            <a:avLst/>
          </a:prstGeom>
          <a:noFill/>
        </p:spPr>
        <p:txBody>
          <a:bodyPr wrap="square" rtlCol="0">
            <a:spAutoFit/>
          </a:bodyPr>
          <a:lstStyle/>
          <a:p>
            <a:r>
              <a:rPr lang="en-VN" sz="2400" dirty="0">
                <a:solidFill>
                  <a:schemeClr val="bg1"/>
                </a:solidFill>
              </a:rPr>
              <a:t>Nhược điểm: tốn bộ nhớ để lưu các file trung gian </a:t>
            </a:r>
          </a:p>
        </p:txBody>
      </p:sp>
      <p:sp>
        <p:nvSpPr>
          <p:cNvPr id="10" name="Rectangle 9">
            <a:extLst>
              <a:ext uri="{FF2B5EF4-FFF2-40B4-BE49-F238E27FC236}">
                <a16:creationId xmlns:a16="http://schemas.microsoft.com/office/drawing/2014/main" id="{74B43481-6373-B095-EE8D-508876AC026C}"/>
              </a:ext>
            </a:extLst>
          </p:cNvPr>
          <p:cNvSpPr/>
          <p:nvPr/>
        </p:nvSpPr>
        <p:spPr>
          <a:xfrm>
            <a:off x="470734" y="1998926"/>
            <a:ext cx="5078634"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Ưu</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nhược</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điểm</a:t>
            </a:r>
            <a:endPar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721199263"/>
      </p:ext>
    </p:extLst>
  </p:cSld>
  <p:clrMapOvr>
    <a:masterClrMapping/>
  </p:clrMapOvr>
  <p:transition/>
</p:sld>
</file>

<file path=ppt/slides/slide5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3112CAC-FF50-543A-E6EC-5354EA90DE19}"/>
              </a:ext>
            </a:extLst>
          </p:cNvPr>
          <p:cNvSpPr/>
          <p:nvPr/>
        </p:nvSpPr>
        <p:spPr>
          <a:xfrm>
            <a:off x="2473694" y="2355519"/>
            <a:ext cx="7244612" cy="1569660"/>
          </a:xfrm>
          <a:prstGeom prst="rect">
            <a:avLst/>
          </a:prstGeom>
          <a:noFill/>
        </p:spPr>
        <p:txBody>
          <a:bodyPr wrap="square" lIns="91440" tIns="45720" rIns="91440" bIns="45720">
            <a:spAutoFit/>
          </a:bodyPr>
          <a:lstStyle/>
          <a:p>
            <a:pPr algn="ctr"/>
            <a:r>
              <a:rPr lang="en-US" sz="9600" b="1" dirty="0" err="1">
                <a:ln w="22225">
                  <a:solidFill>
                    <a:schemeClr val="accent2"/>
                  </a:solidFill>
                  <a:prstDash val="solid"/>
                </a:ln>
                <a:solidFill>
                  <a:schemeClr val="accent2">
                    <a:lumMod val="40000"/>
                    <a:lumOff val="60000"/>
                  </a:schemeClr>
                </a:solidFill>
              </a:rPr>
              <a:t>Ứng</a:t>
            </a:r>
            <a:r>
              <a:rPr lang="en-US" sz="9600" b="1" dirty="0">
                <a:ln w="22225">
                  <a:solidFill>
                    <a:schemeClr val="accent2"/>
                  </a:solidFill>
                  <a:prstDash val="solid"/>
                </a:ln>
                <a:solidFill>
                  <a:schemeClr val="accent2">
                    <a:lumMod val="40000"/>
                    <a:lumOff val="60000"/>
                  </a:schemeClr>
                </a:solidFill>
              </a:rPr>
              <a:t> </a:t>
            </a:r>
            <a:r>
              <a:rPr lang="en-US" sz="9600" b="1" dirty="0" err="1">
                <a:ln w="22225">
                  <a:solidFill>
                    <a:schemeClr val="accent2"/>
                  </a:solidFill>
                  <a:prstDash val="solid"/>
                </a:ln>
                <a:solidFill>
                  <a:schemeClr val="accent2">
                    <a:lumMod val="40000"/>
                    <a:lumOff val="60000"/>
                  </a:schemeClr>
                </a:solidFill>
              </a:rPr>
              <a:t>dụng</a:t>
            </a:r>
            <a:endParaRPr lang="en-US" sz="9600" b="1" cap="none" spc="0" dirty="0">
              <a:ln w="22225">
                <a:solidFill>
                  <a:schemeClr val="accent2"/>
                </a:solidFill>
                <a:prstDash val="solid"/>
              </a:ln>
              <a:solidFill>
                <a:schemeClr val="accent2">
                  <a:lumMod val="40000"/>
                  <a:lumOff val="60000"/>
                </a:schemeClr>
              </a:solidFill>
              <a:effectLst/>
            </a:endParaRPr>
          </a:p>
        </p:txBody>
      </p:sp>
    </p:spTree>
    <p:extLst>
      <p:ext uri="{BB962C8B-B14F-4D97-AF65-F5344CB8AC3E}">
        <p14:creationId xmlns:p14="http://schemas.microsoft.com/office/powerpoint/2010/main" val="579709576"/>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A5D1794-CC82-2C6D-964C-234694D99764}"/>
              </a:ext>
            </a:extLst>
          </p:cNvPr>
          <p:cNvSpPr/>
          <p:nvPr/>
        </p:nvSpPr>
        <p:spPr>
          <a:xfrm>
            <a:off x="4350974" y="175149"/>
            <a:ext cx="3490059" cy="923330"/>
          </a:xfrm>
          <a:prstGeom prst="rect">
            <a:avLst/>
          </a:prstGeom>
          <a:noFill/>
        </p:spPr>
        <p:txBody>
          <a:bodyPr wrap="none" lIns="91440" tIns="45720" rIns="91440" bIns="45720">
            <a:spAutoFit/>
          </a:bodyPr>
          <a:lstStyle/>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Ứng</a:t>
            </a:r>
            <a:r>
              <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 </a:t>
            </a: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dụng</a:t>
            </a:r>
            <a:endPar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1D82A838-7FFA-9251-AFB3-10B19C5F2179}"/>
              </a:ext>
            </a:extLst>
          </p:cNvPr>
          <p:cNvGrpSpPr/>
          <p:nvPr/>
        </p:nvGrpSpPr>
        <p:grpSpPr>
          <a:xfrm>
            <a:off x="2336753" y="1859893"/>
            <a:ext cx="1116436" cy="1287812"/>
            <a:chOff x="2336753" y="1859893"/>
            <a:chExt cx="1116436" cy="1287812"/>
          </a:xfrm>
        </p:grpSpPr>
        <p:sp>
          <p:nvSpPr>
            <p:cNvPr id="5" name="TextBox 4">
              <a:extLst>
                <a:ext uri="{FF2B5EF4-FFF2-40B4-BE49-F238E27FC236}">
                  <a16:creationId xmlns:a16="http://schemas.microsoft.com/office/drawing/2014/main" id="{1138469D-3F04-50A9-65A3-027FCFF0408B}"/>
                </a:ext>
              </a:extLst>
            </p:cNvPr>
            <p:cNvSpPr txBox="1"/>
            <p:nvPr/>
          </p:nvSpPr>
          <p:spPr>
            <a:xfrm>
              <a:off x="2336753" y="1859893"/>
              <a:ext cx="1116436"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Cơ sở dữ liệu</a:t>
              </a:r>
            </a:p>
          </p:txBody>
        </p:sp>
        <p:pic>
          <p:nvPicPr>
            <p:cNvPr id="3" name="Picture 2">
              <a:extLst>
                <a:ext uri="{FF2B5EF4-FFF2-40B4-BE49-F238E27FC236}">
                  <a16:creationId xmlns:a16="http://schemas.microsoft.com/office/drawing/2014/main" id="{D9590D58-DDBF-AB0C-3744-A892678BD61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400" b="96800" l="10000" r="90000">
                          <a14:foregroundMark x1="37300" y1="7100" x2="72500" y2="7600"/>
                          <a14:foregroundMark x1="35000" y1="92400" x2="53000" y2="92900"/>
                          <a14:foregroundMark x1="25500" y1="9600" x2="41900" y2="2600"/>
                          <a14:foregroundMark x1="41900" y1="2600" x2="43000" y2="2400"/>
                          <a14:foregroundMark x1="42700" y1="96700" x2="47400" y2="96800"/>
                        </a14:backgroundRemoval>
                      </a14:imgEffect>
                    </a14:imgLayer>
                  </a14:imgProps>
                </a:ext>
              </a:extLst>
            </a:blip>
            <a:stretch>
              <a:fillRect/>
            </a:stretch>
          </p:blipFill>
          <p:spPr>
            <a:xfrm>
              <a:off x="2547773" y="2437984"/>
              <a:ext cx="709721" cy="709721"/>
            </a:xfrm>
            <a:prstGeom prst="rect">
              <a:avLst/>
            </a:prstGeom>
          </p:spPr>
        </p:pic>
      </p:grpSp>
      <p:grpSp>
        <p:nvGrpSpPr>
          <p:cNvPr id="22" name="Group 21">
            <a:extLst>
              <a:ext uri="{FF2B5EF4-FFF2-40B4-BE49-F238E27FC236}">
                <a16:creationId xmlns:a16="http://schemas.microsoft.com/office/drawing/2014/main" id="{CD013330-79F6-53DA-D2D7-B55CB4201AC4}"/>
              </a:ext>
            </a:extLst>
          </p:cNvPr>
          <p:cNvGrpSpPr/>
          <p:nvPr/>
        </p:nvGrpSpPr>
        <p:grpSpPr>
          <a:xfrm>
            <a:off x="8441336" y="1833256"/>
            <a:ext cx="1490064" cy="1713558"/>
            <a:chOff x="8441336" y="1833256"/>
            <a:chExt cx="1490064" cy="1713558"/>
          </a:xfrm>
        </p:grpSpPr>
        <p:sp>
          <p:nvSpPr>
            <p:cNvPr id="6" name="TextBox 5">
              <a:extLst>
                <a:ext uri="{FF2B5EF4-FFF2-40B4-BE49-F238E27FC236}">
                  <a16:creationId xmlns:a16="http://schemas.microsoft.com/office/drawing/2014/main" id="{DA854147-3EB2-2C2D-AED4-F39543A76589}"/>
                </a:ext>
              </a:extLst>
            </p:cNvPr>
            <p:cNvSpPr txBox="1"/>
            <p:nvPr/>
          </p:nvSpPr>
          <p:spPr>
            <a:xfrm>
              <a:off x="8441336" y="1833256"/>
              <a:ext cx="148719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Hệ thống phân tán</a:t>
              </a:r>
            </a:p>
          </p:txBody>
        </p:sp>
        <p:pic>
          <p:nvPicPr>
            <p:cNvPr id="11" name="Picture 10">
              <a:extLst>
                <a:ext uri="{FF2B5EF4-FFF2-40B4-BE49-F238E27FC236}">
                  <a16:creationId xmlns:a16="http://schemas.microsoft.com/office/drawing/2014/main" id="{244C1BD2-F90E-04D5-CA7A-A63C6689530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47750" y1="34250" x2="51750" y2="36250"/>
                          <a14:foregroundMark x1="47750" y1="66500" x2="51000" y2="67000"/>
                        </a14:backgroundRemoval>
                      </a14:imgEffect>
                    </a14:imgLayer>
                  </a14:imgProps>
                </a:ext>
              </a:extLst>
            </a:blip>
            <a:stretch>
              <a:fillRect/>
            </a:stretch>
          </p:blipFill>
          <p:spPr>
            <a:xfrm>
              <a:off x="8441336" y="2056750"/>
              <a:ext cx="1490064" cy="1490064"/>
            </a:xfrm>
            <a:prstGeom prst="rect">
              <a:avLst/>
            </a:prstGeom>
          </p:spPr>
        </p:pic>
      </p:grpSp>
      <p:grpSp>
        <p:nvGrpSpPr>
          <p:cNvPr id="19" name="Group 18">
            <a:extLst>
              <a:ext uri="{FF2B5EF4-FFF2-40B4-BE49-F238E27FC236}">
                <a16:creationId xmlns:a16="http://schemas.microsoft.com/office/drawing/2014/main" id="{6D141DF2-06EA-C2A0-F36F-C9B38C9A7E3E}"/>
              </a:ext>
            </a:extLst>
          </p:cNvPr>
          <p:cNvGrpSpPr/>
          <p:nvPr/>
        </p:nvGrpSpPr>
        <p:grpSpPr>
          <a:xfrm>
            <a:off x="1972898" y="4806043"/>
            <a:ext cx="1859469" cy="1499222"/>
            <a:chOff x="2090058" y="4806043"/>
            <a:chExt cx="1859469" cy="1499222"/>
          </a:xfrm>
        </p:grpSpPr>
        <p:sp>
          <p:nvSpPr>
            <p:cNvPr id="7" name="TextBox 6">
              <a:extLst>
                <a:ext uri="{FF2B5EF4-FFF2-40B4-BE49-F238E27FC236}">
                  <a16:creationId xmlns:a16="http://schemas.microsoft.com/office/drawing/2014/main" id="{608533C9-7B49-F430-AE03-AC9396D0F187}"/>
                </a:ext>
              </a:extLst>
            </p:cNvPr>
            <p:cNvSpPr txBox="1"/>
            <p:nvPr/>
          </p:nvSpPr>
          <p:spPr>
            <a:xfrm>
              <a:off x="2090058" y="4806043"/>
              <a:ext cx="185946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Chương trình học tập</a:t>
              </a:r>
            </a:p>
          </p:txBody>
        </p:sp>
        <p:pic>
          <p:nvPicPr>
            <p:cNvPr id="13" name="Picture 12">
              <a:extLst>
                <a:ext uri="{FF2B5EF4-FFF2-40B4-BE49-F238E27FC236}">
                  <a16:creationId xmlns:a16="http://schemas.microsoft.com/office/drawing/2014/main" id="{B572D7D7-937F-BF69-7EFA-16F67A46C768}"/>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40735" y1="59105" x2="58147" y2="59585"/>
                          <a14:foregroundMark x1="37700" y1="49361" x2="52716" y2="50799"/>
                          <a14:foregroundMark x1="27636" y1="45048" x2="42652" y2="50639"/>
                          <a14:foregroundMark x1="53674" y1="50958" x2="68371" y2="45687"/>
                          <a14:foregroundMark x1="70128" y1="48243" x2="69329" y2="42971"/>
                          <a14:foregroundMark x1="26997" y1="48083" x2="26997" y2="41693"/>
                        </a14:backgroundRemoval>
                      </a14:imgEffect>
                    </a14:imgLayer>
                  </a14:imgProps>
                </a:ext>
              </a:extLst>
            </a:blip>
            <a:stretch>
              <a:fillRect/>
            </a:stretch>
          </p:blipFill>
          <p:spPr>
            <a:xfrm>
              <a:off x="2382126" y="5074616"/>
              <a:ext cx="1230649" cy="1230649"/>
            </a:xfrm>
            <a:prstGeom prst="rect">
              <a:avLst/>
            </a:prstGeom>
          </p:spPr>
        </p:pic>
      </p:grpSp>
      <p:grpSp>
        <p:nvGrpSpPr>
          <p:cNvPr id="23" name="Group 22">
            <a:extLst>
              <a:ext uri="{FF2B5EF4-FFF2-40B4-BE49-F238E27FC236}">
                <a16:creationId xmlns:a16="http://schemas.microsoft.com/office/drawing/2014/main" id="{DF5AA0B6-B886-FB7B-C2C0-40028497361A}"/>
              </a:ext>
            </a:extLst>
          </p:cNvPr>
          <p:cNvGrpSpPr/>
          <p:nvPr/>
        </p:nvGrpSpPr>
        <p:grpSpPr>
          <a:xfrm>
            <a:off x="8058264" y="4806043"/>
            <a:ext cx="2253342" cy="1084019"/>
            <a:chOff x="8093529" y="4806043"/>
            <a:chExt cx="2253342" cy="1084019"/>
          </a:xfrm>
        </p:grpSpPr>
        <p:sp>
          <p:nvSpPr>
            <p:cNvPr id="8" name="TextBox 7">
              <a:extLst>
                <a:ext uri="{FF2B5EF4-FFF2-40B4-BE49-F238E27FC236}">
                  <a16:creationId xmlns:a16="http://schemas.microsoft.com/office/drawing/2014/main" id="{5F85427C-ACC1-5233-5173-D0774918EB56}"/>
                </a:ext>
              </a:extLst>
            </p:cNvPr>
            <p:cNvSpPr txBox="1"/>
            <p:nvPr/>
          </p:nvSpPr>
          <p:spPr>
            <a:xfrm>
              <a:off x="8093529" y="4806043"/>
              <a:ext cx="2253342" cy="369332"/>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Kho dữ liệu</a:t>
              </a:r>
            </a:p>
          </p:txBody>
        </p:sp>
        <p:pic>
          <p:nvPicPr>
            <p:cNvPr id="15" name="Picture 14">
              <a:extLst>
                <a:ext uri="{FF2B5EF4-FFF2-40B4-BE49-F238E27FC236}">
                  <a16:creationId xmlns:a16="http://schemas.microsoft.com/office/drawing/2014/main" id="{0BC11AD8-AA61-E06B-7BF4-B1006611293C}"/>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2569" b="78383" l="13926" r="85173">
                          <a14:foregroundMark x1="74600" y1="30513" x2="77300" y2="27051"/>
                          <a14:foregroundMark x1="80900" y1="21795" x2="82700" y2="21154"/>
                          <a14:foregroundMark x1="83300" y1="37949" x2="83600" y2="36026"/>
                          <a14:foregroundMark x1="30600" y1="45385" x2="44000" y2="47436"/>
                          <a14:foregroundMark x1="45000" y1="36538" x2="39100" y2="64744"/>
                          <a14:foregroundMark x1="32700" y1="58462" x2="47700" y2="62308"/>
                          <a14:foregroundMark x1="47700" y1="62308" x2="54100" y2="60769"/>
                          <a14:foregroundMark x1="54100" y1="60769" x2="50800" y2="46667"/>
                          <a14:foregroundMark x1="50800" y1="46667" x2="44000" y2="41026"/>
                          <a14:foregroundMark x1="40100" y1="41538" x2="34500" y2="44872"/>
                          <a14:foregroundMark x1="34500" y1="44872" x2="28700" y2="52051"/>
                          <a14:foregroundMark x1="28700" y1="52051" x2="30500" y2="59744"/>
                          <a14:foregroundMark x1="30500" y1="59744" x2="31100" y2="59872"/>
                          <a14:foregroundMark x1="42500" y1="32308" x2="51900" y2="32436"/>
                          <a14:foregroundMark x1="51900" y1="32436" x2="64500" y2="29872"/>
                          <a14:foregroundMark x1="44600" y1="20000" x2="59100" y2="49487"/>
                          <a14:foregroundMark x1="32300" y1="31282" x2="44200" y2="47436"/>
                          <a14:foregroundMark x1="21100" y1="40000" x2="39300" y2="59231"/>
                          <a14:foregroundMark x1="19400" y1="65897" x2="34500" y2="56923"/>
                          <a14:foregroundMark x1="37100" y1="74231" x2="37100" y2="55256"/>
                          <a14:foregroundMark x1="46500" y1="72564" x2="46500" y2="59872"/>
                          <a14:foregroundMark x1="55100" y1="48205" x2="67600" y2="43077"/>
                          <a14:foregroundMark x1="50700" y1="50641" x2="61600" y2="65769"/>
                          <a14:foregroundMark x1="61600" y1="65769" x2="62700" y2="72821"/>
                          <a14:foregroundMark x1="54700" y1="66923" x2="68300" y2="53077"/>
                          <a14:foregroundMark x1="68300" y1="53077" x2="70900" y2="45897"/>
                          <a14:foregroundMark x1="70900" y1="45897" x2="70900" y2="45769"/>
                          <a14:foregroundMark x1="58400" y1="60641" x2="76100" y2="61154"/>
                          <a14:foregroundMark x1="76100" y1="61154" x2="78400" y2="60000"/>
                        </a14:backgroundRemoval>
                      </a14:imgEffect>
                    </a14:imgLayer>
                  </a14:imgProps>
                </a:ext>
              </a:extLst>
            </a:blip>
            <a:srcRect l="5020" t="4342" r="5921" b="13390"/>
            <a:stretch/>
          </p:blipFill>
          <p:spPr>
            <a:xfrm>
              <a:off x="8684951" y="5094030"/>
              <a:ext cx="1104775" cy="796032"/>
            </a:xfrm>
            <a:prstGeom prst="rect">
              <a:avLst/>
            </a:prstGeom>
          </p:spPr>
        </p:pic>
      </p:grpSp>
      <p:grpSp>
        <p:nvGrpSpPr>
          <p:cNvPr id="21" name="Group 20">
            <a:extLst>
              <a:ext uri="{FF2B5EF4-FFF2-40B4-BE49-F238E27FC236}">
                <a16:creationId xmlns:a16="http://schemas.microsoft.com/office/drawing/2014/main" id="{AA7B3566-3C34-D687-49FD-103430E9E602}"/>
              </a:ext>
            </a:extLst>
          </p:cNvPr>
          <p:cNvGrpSpPr/>
          <p:nvPr/>
        </p:nvGrpSpPr>
        <p:grpSpPr>
          <a:xfrm>
            <a:off x="5352969" y="3168218"/>
            <a:ext cx="1486062" cy="1407022"/>
            <a:chOff x="5352969" y="3215945"/>
            <a:chExt cx="1486062" cy="1407022"/>
          </a:xfrm>
        </p:grpSpPr>
        <p:sp>
          <p:nvSpPr>
            <p:cNvPr id="9" name="TextBox 8">
              <a:extLst>
                <a:ext uri="{FF2B5EF4-FFF2-40B4-BE49-F238E27FC236}">
                  <a16:creationId xmlns:a16="http://schemas.microsoft.com/office/drawing/2014/main" id="{31361E19-DE6E-C805-A630-7169F10A885C}"/>
                </a:ext>
              </a:extLst>
            </p:cNvPr>
            <p:cNvSpPr txBox="1"/>
            <p:nvPr/>
          </p:nvSpPr>
          <p:spPr>
            <a:xfrm>
              <a:off x="5352969" y="3215945"/>
              <a:ext cx="1486062"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Các ứng dụng khác</a:t>
              </a:r>
            </a:p>
          </p:txBody>
        </p:sp>
        <p:pic>
          <p:nvPicPr>
            <p:cNvPr id="17" name="Picture 16">
              <a:extLst>
                <a:ext uri="{FF2B5EF4-FFF2-40B4-BE49-F238E27FC236}">
                  <a16:creationId xmlns:a16="http://schemas.microsoft.com/office/drawing/2014/main" id="{AB66741A-DD05-E1D1-8370-F565857B6EA9}"/>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4000" b="95556" l="4889" r="94667">
                          <a14:foregroundMark x1="16444" y1="33333" x2="47111" y2="34667"/>
                          <a14:foregroundMark x1="72889" y1="48889" x2="68889" y2="72444"/>
                          <a14:foregroundMark x1="22222" y1="21778" x2="13333" y2="52000"/>
                          <a14:foregroundMark x1="20000" y1="21333" x2="10667" y2="68000"/>
                          <a14:foregroundMark x1="38222" y1="35111" x2="45778" y2="66667"/>
                          <a14:foregroundMark x1="40444" y1="69333" x2="61778" y2="69778"/>
                          <a14:foregroundMark x1="67556" y1="22222" x2="65333" y2="66222"/>
                          <a14:foregroundMark x1="65333" y1="66222" x2="53778" y2="5333"/>
                          <a14:foregroundMark x1="53778" y1="5333" x2="54222" y2="40889"/>
                          <a14:foregroundMark x1="54222" y1="40889" x2="39556" y2="75111"/>
                          <a14:foregroundMark x1="39556" y1="75111" x2="55556" y2="30667"/>
                          <a14:foregroundMark x1="55556" y1="30667" x2="55556" y2="30667"/>
                          <a14:foregroundMark x1="32000" y1="48444" x2="34667" y2="32889"/>
                          <a14:foregroundMark x1="33333" y1="57333" x2="34667" y2="67111"/>
                          <a14:foregroundMark x1="44444" y1="10667" x2="23556" y2="27111"/>
                          <a14:foregroundMark x1="45778" y1="9333" x2="17333" y2="31556"/>
                          <a14:foregroundMark x1="17333" y1="31556" x2="13778" y2="68444"/>
                          <a14:foregroundMark x1="13778" y1="68444" x2="41778" y2="92000"/>
                          <a14:foregroundMark x1="41778" y1="92000" x2="77333" y2="82667"/>
                          <a14:foregroundMark x1="77333" y1="82667" x2="91556" y2="51111"/>
                          <a14:foregroundMark x1="91556" y1="51111" x2="80000" y2="19556"/>
                          <a14:foregroundMark x1="80000" y1="19556" x2="48000" y2="6667"/>
                          <a14:foregroundMark x1="48000" y1="6667" x2="41333" y2="10222"/>
                          <a14:foregroundMark x1="8000" y1="60444" x2="8000" y2="34667"/>
                          <a14:foregroundMark x1="7111" y1="33333" x2="10222" y2="65778"/>
                          <a14:foregroundMark x1="18667" y1="16444" x2="44444" y2="4000"/>
                          <a14:foregroundMark x1="4889" y1="54667" x2="4889" y2="46667"/>
                          <a14:foregroundMark x1="20000" y1="81778" x2="40000" y2="87111"/>
                          <a14:foregroundMark x1="35111" y1="92000" x2="49333" y2="92444"/>
                          <a14:foregroundMark x1="56000" y1="92889" x2="75111" y2="86667"/>
                          <a14:foregroundMark x1="46667" y1="95556" x2="50667" y2="95556"/>
                          <a14:foregroundMark x1="90222" y1="29778" x2="92889" y2="37778"/>
                          <a14:foregroundMark x1="94667" y1="48000" x2="94667" y2="54667"/>
                          <a14:foregroundMark x1="80889" y1="48000" x2="73778" y2="79111"/>
                          <a14:foregroundMark x1="20000" y1="47111" x2="33333" y2="68889"/>
                        </a14:backgroundRemoval>
                      </a14:imgEffect>
                    </a14:imgLayer>
                  </a14:imgProps>
                </a:ext>
              </a:extLst>
            </a:blip>
            <a:stretch>
              <a:fillRect/>
            </a:stretch>
          </p:blipFill>
          <p:spPr>
            <a:xfrm>
              <a:off x="5695182" y="3821332"/>
              <a:ext cx="801635" cy="801635"/>
            </a:xfrm>
            <a:prstGeom prst="rect">
              <a:avLst/>
            </a:prstGeom>
          </p:spPr>
        </p:pic>
      </p:grpSp>
      <p:sp>
        <p:nvSpPr>
          <p:cNvPr id="44" name="Freeform 43">
            <a:extLst>
              <a:ext uri="{FF2B5EF4-FFF2-40B4-BE49-F238E27FC236}">
                <a16:creationId xmlns:a16="http://schemas.microsoft.com/office/drawing/2014/main" id="{3372BA56-4D4A-A815-752F-69BD35F79FC7}"/>
              </a:ext>
            </a:extLst>
          </p:cNvPr>
          <p:cNvSpPr/>
          <p:nvPr/>
        </p:nvSpPr>
        <p:spPr>
          <a:xfrm>
            <a:off x="-7211548" y="-4424669"/>
            <a:ext cx="23504668" cy="12515850"/>
          </a:xfrm>
          <a:custGeom>
            <a:avLst/>
            <a:gdLst>
              <a:gd name="connsiteX0" fmla="*/ 10088188 w 23504668"/>
              <a:gd name="connsiteY0" fmla="*/ 5957199 h 12515850"/>
              <a:gd name="connsiteX1" fmla="*/ 9124813 w 23504668"/>
              <a:gd name="connsiteY1" fmla="*/ 6904256 h 12515850"/>
              <a:gd name="connsiteX2" fmla="*/ 10088188 w 23504668"/>
              <a:gd name="connsiteY2" fmla="*/ 7851313 h 12515850"/>
              <a:gd name="connsiteX3" fmla="*/ 11051563 w 23504668"/>
              <a:gd name="connsiteY3" fmla="*/ 6904256 h 12515850"/>
              <a:gd name="connsiteX4" fmla="*/ 10088188 w 23504668"/>
              <a:gd name="connsiteY4" fmla="*/ 5957199 h 12515850"/>
              <a:gd name="connsiteX5" fmla="*/ 0 w 23504668"/>
              <a:gd name="connsiteY5" fmla="*/ 0 h 12515850"/>
              <a:gd name="connsiteX6" fmla="*/ 23504668 w 23504668"/>
              <a:gd name="connsiteY6" fmla="*/ 0 h 12515850"/>
              <a:gd name="connsiteX7" fmla="*/ 23504668 w 23504668"/>
              <a:gd name="connsiteY7" fmla="*/ 12515850 h 12515850"/>
              <a:gd name="connsiteX8" fmla="*/ 0 w 23504668"/>
              <a:gd name="connsiteY8" fmla="*/ 12515850 h 1251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4668" h="12515850">
                <a:moveTo>
                  <a:pt x="10088188" y="5957199"/>
                </a:moveTo>
                <a:cubicBezTo>
                  <a:pt x="9556130" y="5957199"/>
                  <a:pt x="9124813" y="6381211"/>
                  <a:pt x="9124813" y="6904256"/>
                </a:cubicBezTo>
                <a:cubicBezTo>
                  <a:pt x="9124813" y="7427301"/>
                  <a:pt x="9556130" y="7851313"/>
                  <a:pt x="10088188" y="7851313"/>
                </a:cubicBezTo>
                <a:cubicBezTo>
                  <a:pt x="10620244" y="7851313"/>
                  <a:pt x="11051563" y="7427301"/>
                  <a:pt x="11051563" y="6904256"/>
                </a:cubicBezTo>
                <a:cubicBezTo>
                  <a:pt x="11051563" y="6381211"/>
                  <a:pt x="10620244" y="5957199"/>
                  <a:pt x="10088188" y="5957199"/>
                </a:cubicBezTo>
                <a:close/>
                <a:moveTo>
                  <a:pt x="0" y="0"/>
                </a:moveTo>
                <a:lnTo>
                  <a:pt x="23504668" y="0"/>
                </a:lnTo>
                <a:lnTo>
                  <a:pt x="23504668" y="12515850"/>
                </a:lnTo>
                <a:lnTo>
                  <a:pt x="0" y="12515850"/>
                </a:lnTo>
                <a:close/>
              </a:path>
            </a:pathLst>
          </a:cu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dirty="0"/>
          </a:p>
        </p:txBody>
      </p:sp>
      <p:sp>
        <p:nvSpPr>
          <p:cNvPr id="47" name="TextBox 46">
            <a:extLst>
              <a:ext uri="{FF2B5EF4-FFF2-40B4-BE49-F238E27FC236}">
                <a16:creationId xmlns:a16="http://schemas.microsoft.com/office/drawing/2014/main" id="{3AF7E65B-5D50-9C88-0D41-BFBDD5C0C466}"/>
              </a:ext>
            </a:extLst>
          </p:cNvPr>
          <p:cNvSpPr txBox="1"/>
          <p:nvPr/>
        </p:nvSpPr>
        <p:spPr>
          <a:xfrm>
            <a:off x="4176215" y="2044559"/>
            <a:ext cx="6567620" cy="923330"/>
          </a:xfrm>
          <a:prstGeom prst="rect">
            <a:avLst/>
          </a:prstGeom>
          <a:noFill/>
        </p:spPr>
        <p:txBody>
          <a:bodyPr wrap="square">
            <a:spAutoFit/>
          </a:bodyPr>
          <a:lstStyle/>
          <a:p>
            <a:r>
              <a:rPr lang="vi-VN" sz="1800" b="0" i="0" u="none" strike="noStrike" dirty="0">
                <a:solidFill>
                  <a:schemeClr val="bg1"/>
                </a:solidFill>
                <a:effectLst/>
                <a:latin typeface="Arial" panose="020B0604020202020204" pitchFamily="34" charset="0"/>
                <a:cs typeface="Arial" panose="020B0604020202020204" pitchFamily="34" charset="0"/>
              </a:rPr>
              <a:t>Khi cần sắp xếp các bản ghi của một bảng trong cơ sở dữ liệu lớn, thuật toán sắp xếp ngoại có thể được sử dụng để giảm thiểu số lần truy xuất đến đĩa cứng và cải thiện hiệu suất.</a:t>
            </a:r>
            <a:endParaRPr lang="en-VN" dirty="0">
              <a:solidFill>
                <a:schemeClr val="bg1"/>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0267050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1" presetClass="entr" presetSubtype="0" fill="hold" grpId="0" nodeType="clickEffect">
                                  <p:stCondLst>
                                    <p:cond delay="0"/>
                                  </p:stCondLst>
                                  <p:iterate type="lt">
                                    <p:tmPct val="10000"/>
                                  </p:iterate>
                                  <p:childTnLst>
                                    <p:set>
                                      <p:cBhvr>
                                        <p:cTn id="6" dur="1" fill="hold">
                                          <p:stCondLst>
                                            <p:cond delay="0"/>
                                          </p:stCondLst>
                                        </p:cTn>
                                        <p:tgtEl>
                                          <p:spTgt spid="47"/>
                                        </p:tgtEl>
                                        <p:attrNameLst>
                                          <p:attrName>style.visibility</p:attrName>
                                        </p:attrNameLst>
                                      </p:cBhvr>
                                      <p:to>
                                        <p:strVal val="visible"/>
                                      </p:to>
                                    </p:set>
                                    <p:anim calcmode="lin" valueType="num">
                                      <p:cBhvr>
                                        <p:cTn id="7" dur="200" fill="hold"/>
                                        <p:tgtEl>
                                          <p:spTgt spid="47"/>
                                        </p:tgtEl>
                                        <p:attrNameLst>
                                          <p:attrName>ppt_x</p:attrName>
                                        </p:attrNameLst>
                                      </p:cBhvr>
                                      <p:tavLst>
                                        <p:tav tm="0">
                                          <p:val>
                                            <p:strVal val="#ppt_x"/>
                                          </p:val>
                                        </p:tav>
                                        <p:tav tm="50000">
                                          <p:val>
                                            <p:strVal val="#ppt_x+.1"/>
                                          </p:val>
                                        </p:tav>
                                        <p:tav tm="100000">
                                          <p:val>
                                            <p:strVal val="#ppt_x"/>
                                          </p:val>
                                        </p:tav>
                                      </p:tavLst>
                                    </p:anim>
                                    <p:anim calcmode="lin" valueType="num">
                                      <p:cBhvr>
                                        <p:cTn id="8" dur="200" fill="hold"/>
                                        <p:tgtEl>
                                          <p:spTgt spid="47"/>
                                        </p:tgtEl>
                                        <p:attrNameLst>
                                          <p:attrName>ppt_y</p:attrName>
                                        </p:attrNameLst>
                                      </p:cBhvr>
                                      <p:tavLst>
                                        <p:tav tm="0">
                                          <p:val>
                                            <p:strVal val="#ppt_y"/>
                                          </p:val>
                                        </p:tav>
                                        <p:tav tm="100000">
                                          <p:val>
                                            <p:strVal val="#ppt_y"/>
                                          </p:val>
                                        </p:tav>
                                      </p:tavLst>
                                    </p:anim>
                                    <p:anim calcmode="lin" valueType="num">
                                      <p:cBhvr>
                                        <p:cTn id="9" dur="200" fill="hold"/>
                                        <p:tgtEl>
                                          <p:spTgt spid="47"/>
                                        </p:tgtEl>
                                        <p:attrNameLst>
                                          <p:attrName>ppt_h</p:attrName>
                                        </p:attrNameLst>
                                      </p:cBhvr>
                                      <p:tavLst>
                                        <p:tav tm="0">
                                          <p:val>
                                            <p:strVal val="#ppt_h/10"/>
                                          </p:val>
                                        </p:tav>
                                        <p:tav tm="50000">
                                          <p:val>
                                            <p:strVal val="#ppt_h+.01"/>
                                          </p:val>
                                        </p:tav>
                                        <p:tav tm="100000">
                                          <p:val>
                                            <p:strVal val="#ppt_h"/>
                                          </p:val>
                                        </p:tav>
                                      </p:tavLst>
                                    </p:anim>
                                    <p:anim calcmode="lin" valueType="num">
                                      <p:cBhvr>
                                        <p:cTn id="10" dur="200" fill="hold"/>
                                        <p:tgtEl>
                                          <p:spTgt spid="47"/>
                                        </p:tgtEl>
                                        <p:attrNameLst>
                                          <p:attrName>ppt_w</p:attrName>
                                        </p:attrNameLst>
                                      </p:cBhvr>
                                      <p:tavLst>
                                        <p:tav tm="0">
                                          <p:val>
                                            <p:strVal val="#ppt_w/10"/>
                                          </p:val>
                                        </p:tav>
                                        <p:tav tm="50000">
                                          <p:val>
                                            <p:strVal val="#ppt_w+.01"/>
                                          </p:val>
                                        </p:tav>
                                        <p:tav tm="100000">
                                          <p:val>
                                            <p:strVal val="#ppt_w"/>
                                          </p:val>
                                        </p:tav>
                                      </p:tavLst>
                                    </p:anim>
                                    <p:animEffect transition="in" filter="fade">
                                      <p:cBhvr>
                                        <p:cTn id="11" dur="200" tmFilter="0,0; .5, 1; 1, 1"/>
                                        <p:tgtEl>
                                          <p:spTgt spid="4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7" grpId="0"/>
    </p:bldLst>
  </p:timing>
</p:sld>
</file>

<file path=ppt/slides/slide5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A5D1794-CC82-2C6D-964C-234694D99764}"/>
              </a:ext>
            </a:extLst>
          </p:cNvPr>
          <p:cNvSpPr/>
          <p:nvPr/>
        </p:nvSpPr>
        <p:spPr>
          <a:xfrm>
            <a:off x="4350974" y="175149"/>
            <a:ext cx="3490059" cy="923330"/>
          </a:xfrm>
          <a:prstGeom prst="rect">
            <a:avLst/>
          </a:prstGeom>
          <a:noFill/>
        </p:spPr>
        <p:txBody>
          <a:bodyPr wrap="none" lIns="91440" tIns="45720" rIns="91440" bIns="45720">
            <a:spAutoFit/>
          </a:bodyPr>
          <a:lstStyle/>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Ứng</a:t>
            </a:r>
            <a:r>
              <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 </a:t>
            </a: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dụng</a:t>
            </a:r>
            <a:endPar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1D82A838-7FFA-9251-AFB3-10B19C5F2179}"/>
              </a:ext>
            </a:extLst>
          </p:cNvPr>
          <p:cNvGrpSpPr/>
          <p:nvPr/>
        </p:nvGrpSpPr>
        <p:grpSpPr>
          <a:xfrm>
            <a:off x="2336753" y="1859893"/>
            <a:ext cx="1116436" cy="1287812"/>
            <a:chOff x="2336753" y="1859893"/>
            <a:chExt cx="1116436" cy="1287812"/>
          </a:xfrm>
        </p:grpSpPr>
        <p:sp>
          <p:nvSpPr>
            <p:cNvPr id="5" name="TextBox 4">
              <a:extLst>
                <a:ext uri="{FF2B5EF4-FFF2-40B4-BE49-F238E27FC236}">
                  <a16:creationId xmlns:a16="http://schemas.microsoft.com/office/drawing/2014/main" id="{1138469D-3F04-50A9-65A3-027FCFF0408B}"/>
                </a:ext>
              </a:extLst>
            </p:cNvPr>
            <p:cNvSpPr txBox="1"/>
            <p:nvPr/>
          </p:nvSpPr>
          <p:spPr>
            <a:xfrm>
              <a:off x="2336753" y="1859893"/>
              <a:ext cx="1116436"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Cơ sở dữ liệu</a:t>
              </a:r>
            </a:p>
          </p:txBody>
        </p:sp>
        <p:pic>
          <p:nvPicPr>
            <p:cNvPr id="3" name="Picture 2">
              <a:extLst>
                <a:ext uri="{FF2B5EF4-FFF2-40B4-BE49-F238E27FC236}">
                  <a16:creationId xmlns:a16="http://schemas.microsoft.com/office/drawing/2014/main" id="{D9590D58-DDBF-AB0C-3744-A892678BD61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400" b="96800" l="10000" r="90000">
                          <a14:foregroundMark x1="37300" y1="7100" x2="72500" y2="7600"/>
                          <a14:foregroundMark x1="35000" y1="92400" x2="53000" y2="92900"/>
                          <a14:foregroundMark x1="25500" y1="9600" x2="41900" y2="2600"/>
                          <a14:foregroundMark x1="41900" y1="2600" x2="43000" y2="2400"/>
                          <a14:foregroundMark x1="42700" y1="96700" x2="47400" y2="96800"/>
                        </a14:backgroundRemoval>
                      </a14:imgEffect>
                    </a14:imgLayer>
                  </a14:imgProps>
                </a:ext>
              </a:extLst>
            </a:blip>
            <a:stretch>
              <a:fillRect/>
            </a:stretch>
          </p:blipFill>
          <p:spPr>
            <a:xfrm>
              <a:off x="2547773" y="2437984"/>
              <a:ext cx="709721" cy="709721"/>
            </a:xfrm>
            <a:prstGeom prst="rect">
              <a:avLst/>
            </a:prstGeom>
          </p:spPr>
        </p:pic>
      </p:grpSp>
      <p:grpSp>
        <p:nvGrpSpPr>
          <p:cNvPr id="22" name="Group 21">
            <a:extLst>
              <a:ext uri="{FF2B5EF4-FFF2-40B4-BE49-F238E27FC236}">
                <a16:creationId xmlns:a16="http://schemas.microsoft.com/office/drawing/2014/main" id="{CD013330-79F6-53DA-D2D7-B55CB4201AC4}"/>
              </a:ext>
            </a:extLst>
          </p:cNvPr>
          <p:cNvGrpSpPr/>
          <p:nvPr/>
        </p:nvGrpSpPr>
        <p:grpSpPr>
          <a:xfrm>
            <a:off x="8441336" y="1833256"/>
            <a:ext cx="1490064" cy="1713558"/>
            <a:chOff x="8441336" y="1833256"/>
            <a:chExt cx="1490064" cy="1713558"/>
          </a:xfrm>
        </p:grpSpPr>
        <p:sp>
          <p:nvSpPr>
            <p:cNvPr id="6" name="TextBox 5">
              <a:extLst>
                <a:ext uri="{FF2B5EF4-FFF2-40B4-BE49-F238E27FC236}">
                  <a16:creationId xmlns:a16="http://schemas.microsoft.com/office/drawing/2014/main" id="{DA854147-3EB2-2C2D-AED4-F39543A76589}"/>
                </a:ext>
              </a:extLst>
            </p:cNvPr>
            <p:cNvSpPr txBox="1"/>
            <p:nvPr/>
          </p:nvSpPr>
          <p:spPr>
            <a:xfrm>
              <a:off x="8441336" y="1833256"/>
              <a:ext cx="148719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Hệ thống phân tán</a:t>
              </a:r>
            </a:p>
          </p:txBody>
        </p:sp>
        <p:pic>
          <p:nvPicPr>
            <p:cNvPr id="11" name="Picture 10">
              <a:extLst>
                <a:ext uri="{FF2B5EF4-FFF2-40B4-BE49-F238E27FC236}">
                  <a16:creationId xmlns:a16="http://schemas.microsoft.com/office/drawing/2014/main" id="{244C1BD2-F90E-04D5-CA7A-A63C6689530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47750" y1="34250" x2="51750" y2="36250"/>
                          <a14:foregroundMark x1="47750" y1="66500" x2="51000" y2="67000"/>
                        </a14:backgroundRemoval>
                      </a14:imgEffect>
                    </a14:imgLayer>
                  </a14:imgProps>
                </a:ext>
              </a:extLst>
            </a:blip>
            <a:stretch>
              <a:fillRect/>
            </a:stretch>
          </p:blipFill>
          <p:spPr>
            <a:xfrm>
              <a:off x="8441336" y="2056750"/>
              <a:ext cx="1490064" cy="1490064"/>
            </a:xfrm>
            <a:prstGeom prst="rect">
              <a:avLst/>
            </a:prstGeom>
          </p:spPr>
        </p:pic>
      </p:grpSp>
      <p:grpSp>
        <p:nvGrpSpPr>
          <p:cNvPr id="19" name="Group 18">
            <a:extLst>
              <a:ext uri="{FF2B5EF4-FFF2-40B4-BE49-F238E27FC236}">
                <a16:creationId xmlns:a16="http://schemas.microsoft.com/office/drawing/2014/main" id="{6D141DF2-06EA-C2A0-F36F-C9B38C9A7E3E}"/>
              </a:ext>
            </a:extLst>
          </p:cNvPr>
          <p:cNvGrpSpPr/>
          <p:nvPr/>
        </p:nvGrpSpPr>
        <p:grpSpPr>
          <a:xfrm>
            <a:off x="1972898" y="4806043"/>
            <a:ext cx="1859469" cy="1499222"/>
            <a:chOff x="2090058" y="4806043"/>
            <a:chExt cx="1859469" cy="1499222"/>
          </a:xfrm>
        </p:grpSpPr>
        <p:sp>
          <p:nvSpPr>
            <p:cNvPr id="7" name="TextBox 6">
              <a:extLst>
                <a:ext uri="{FF2B5EF4-FFF2-40B4-BE49-F238E27FC236}">
                  <a16:creationId xmlns:a16="http://schemas.microsoft.com/office/drawing/2014/main" id="{608533C9-7B49-F430-AE03-AC9396D0F187}"/>
                </a:ext>
              </a:extLst>
            </p:cNvPr>
            <p:cNvSpPr txBox="1"/>
            <p:nvPr/>
          </p:nvSpPr>
          <p:spPr>
            <a:xfrm>
              <a:off x="2090058" y="4806043"/>
              <a:ext cx="185946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Chương trình học tập</a:t>
              </a:r>
            </a:p>
          </p:txBody>
        </p:sp>
        <p:pic>
          <p:nvPicPr>
            <p:cNvPr id="13" name="Picture 12">
              <a:extLst>
                <a:ext uri="{FF2B5EF4-FFF2-40B4-BE49-F238E27FC236}">
                  <a16:creationId xmlns:a16="http://schemas.microsoft.com/office/drawing/2014/main" id="{B572D7D7-937F-BF69-7EFA-16F67A46C768}"/>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40735" y1="59105" x2="58147" y2="59585"/>
                          <a14:foregroundMark x1="37700" y1="49361" x2="52716" y2="50799"/>
                          <a14:foregroundMark x1="27636" y1="45048" x2="42652" y2="50639"/>
                          <a14:foregroundMark x1="53674" y1="50958" x2="68371" y2="45687"/>
                          <a14:foregroundMark x1="70128" y1="48243" x2="69329" y2="42971"/>
                          <a14:foregroundMark x1="26997" y1="48083" x2="26997" y2="41693"/>
                        </a14:backgroundRemoval>
                      </a14:imgEffect>
                    </a14:imgLayer>
                  </a14:imgProps>
                </a:ext>
              </a:extLst>
            </a:blip>
            <a:stretch>
              <a:fillRect/>
            </a:stretch>
          </p:blipFill>
          <p:spPr>
            <a:xfrm>
              <a:off x="2382126" y="5074616"/>
              <a:ext cx="1230649" cy="1230649"/>
            </a:xfrm>
            <a:prstGeom prst="rect">
              <a:avLst/>
            </a:prstGeom>
          </p:spPr>
        </p:pic>
      </p:grpSp>
      <p:grpSp>
        <p:nvGrpSpPr>
          <p:cNvPr id="23" name="Group 22">
            <a:extLst>
              <a:ext uri="{FF2B5EF4-FFF2-40B4-BE49-F238E27FC236}">
                <a16:creationId xmlns:a16="http://schemas.microsoft.com/office/drawing/2014/main" id="{DF5AA0B6-B886-FB7B-C2C0-40028497361A}"/>
              </a:ext>
            </a:extLst>
          </p:cNvPr>
          <p:cNvGrpSpPr/>
          <p:nvPr/>
        </p:nvGrpSpPr>
        <p:grpSpPr>
          <a:xfrm>
            <a:off x="8058264" y="4806043"/>
            <a:ext cx="2253342" cy="1084019"/>
            <a:chOff x="8093529" y="4806043"/>
            <a:chExt cx="2253342" cy="1084019"/>
          </a:xfrm>
        </p:grpSpPr>
        <p:sp>
          <p:nvSpPr>
            <p:cNvPr id="8" name="TextBox 7">
              <a:extLst>
                <a:ext uri="{FF2B5EF4-FFF2-40B4-BE49-F238E27FC236}">
                  <a16:creationId xmlns:a16="http://schemas.microsoft.com/office/drawing/2014/main" id="{5F85427C-ACC1-5233-5173-D0774918EB56}"/>
                </a:ext>
              </a:extLst>
            </p:cNvPr>
            <p:cNvSpPr txBox="1"/>
            <p:nvPr/>
          </p:nvSpPr>
          <p:spPr>
            <a:xfrm>
              <a:off x="8093529" y="4806043"/>
              <a:ext cx="2253342" cy="369332"/>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Kho dữ liệu</a:t>
              </a:r>
            </a:p>
          </p:txBody>
        </p:sp>
        <p:pic>
          <p:nvPicPr>
            <p:cNvPr id="15" name="Picture 14">
              <a:extLst>
                <a:ext uri="{FF2B5EF4-FFF2-40B4-BE49-F238E27FC236}">
                  <a16:creationId xmlns:a16="http://schemas.microsoft.com/office/drawing/2014/main" id="{0BC11AD8-AA61-E06B-7BF4-B1006611293C}"/>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2569" b="78383" l="13926" r="85173">
                          <a14:foregroundMark x1="74600" y1="30513" x2="77300" y2="27051"/>
                          <a14:foregroundMark x1="80900" y1="21795" x2="82700" y2="21154"/>
                          <a14:foregroundMark x1="83300" y1="37949" x2="83600" y2="36026"/>
                          <a14:foregroundMark x1="30600" y1="45385" x2="44000" y2="47436"/>
                          <a14:foregroundMark x1="45000" y1="36538" x2="39100" y2="64744"/>
                          <a14:foregroundMark x1="32700" y1="58462" x2="47700" y2="62308"/>
                          <a14:foregroundMark x1="47700" y1="62308" x2="54100" y2="60769"/>
                          <a14:foregroundMark x1="54100" y1="60769" x2="50800" y2="46667"/>
                          <a14:foregroundMark x1="50800" y1="46667" x2="44000" y2="41026"/>
                          <a14:foregroundMark x1="40100" y1="41538" x2="34500" y2="44872"/>
                          <a14:foregroundMark x1="34500" y1="44872" x2="28700" y2="52051"/>
                          <a14:foregroundMark x1="28700" y1="52051" x2="30500" y2="59744"/>
                          <a14:foregroundMark x1="30500" y1="59744" x2="31100" y2="59872"/>
                          <a14:foregroundMark x1="42500" y1="32308" x2="51900" y2="32436"/>
                          <a14:foregroundMark x1="51900" y1="32436" x2="64500" y2="29872"/>
                          <a14:foregroundMark x1="44600" y1="20000" x2="59100" y2="49487"/>
                          <a14:foregroundMark x1="32300" y1="31282" x2="44200" y2="47436"/>
                          <a14:foregroundMark x1="21100" y1="40000" x2="39300" y2="59231"/>
                          <a14:foregroundMark x1="19400" y1="65897" x2="34500" y2="56923"/>
                          <a14:foregroundMark x1="37100" y1="74231" x2="37100" y2="55256"/>
                          <a14:foregroundMark x1="46500" y1="72564" x2="46500" y2="59872"/>
                          <a14:foregroundMark x1="55100" y1="48205" x2="67600" y2="43077"/>
                          <a14:foregroundMark x1="50700" y1="50641" x2="61600" y2="65769"/>
                          <a14:foregroundMark x1="61600" y1="65769" x2="62700" y2="72821"/>
                          <a14:foregroundMark x1="54700" y1="66923" x2="68300" y2="53077"/>
                          <a14:foregroundMark x1="68300" y1="53077" x2="70900" y2="45897"/>
                          <a14:foregroundMark x1="70900" y1="45897" x2="70900" y2="45769"/>
                          <a14:foregroundMark x1="58400" y1="60641" x2="76100" y2="61154"/>
                          <a14:foregroundMark x1="76100" y1="61154" x2="78400" y2="60000"/>
                        </a14:backgroundRemoval>
                      </a14:imgEffect>
                    </a14:imgLayer>
                  </a14:imgProps>
                </a:ext>
              </a:extLst>
            </a:blip>
            <a:srcRect l="5020" t="4342" r="5921" b="13390"/>
            <a:stretch/>
          </p:blipFill>
          <p:spPr>
            <a:xfrm>
              <a:off x="8684951" y="5094030"/>
              <a:ext cx="1104775" cy="796032"/>
            </a:xfrm>
            <a:prstGeom prst="rect">
              <a:avLst/>
            </a:prstGeom>
          </p:spPr>
        </p:pic>
      </p:grpSp>
      <p:grpSp>
        <p:nvGrpSpPr>
          <p:cNvPr id="21" name="Group 20">
            <a:extLst>
              <a:ext uri="{FF2B5EF4-FFF2-40B4-BE49-F238E27FC236}">
                <a16:creationId xmlns:a16="http://schemas.microsoft.com/office/drawing/2014/main" id="{AA7B3566-3C34-D687-49FD-103430E9E602}"/>
              </a:ext>
            </a:extLst>
          </p:cNvPr>
          <p:cNvGrpSpPr/>
          <p:nvPr/>
        </p:nvGrpSpPr>
        <p:grpSpPr>
          <a:xfrm>
            <a:off x="5352969" y="3168218"/>
            <a:ext cx="1486062" cy="1407022"/>
            <a:chOff x="5352969" y="3215945"/>
            <a:chExt cx="1486062" cy="1407022"/>
          </a:xfrm>
        </p:grpSpPr>
        <p:sp>
          <p:nvSpPr>
            <p:cNvPr id="9" name="TextBox 8">
              <a:extLst>
                <a:ext uri="{FF2B5EF4-FFF2-40B4-BE49-F238E27FC236}">
                  <a16:creationId xmlns:a16="http://schemas.microsoft.com/office/drawing/2014/main" id="{31361E19-DE6E-C805-A630-7169F10A885C}"/>
                </a:ext>
              </a:extLst>
            </p:cNvPr>
            <p:cNvSpPr txBox="1"/>
            <p:nvPr/>
          </p:nvSpPr>
          <p:spPr>
            <a:xfrm>
              <a:off x="5352969" y="3215945"/>
              <a:ext cx="1486062"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Các ứng dụng khác</a:t>
              </a:r>
            </a:p>
          </p:txBody>
        </p:sp>
        <p:pic>
          <p:nvPicPr>
            <p:cNvPr id="17" name="Picture 16">
              <a:extLst>
                <a:ext uri="{FF2B5EF4-FFF2-40B4-BE49-F238E27FC236}">
                  <a16:creationId xmlns:a16="http://schemas.microsoft.com/office/drawing/2014/main" id="{AB66741A-DD05-E1D1-8370-F565857B6EA9}"/>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4000" b="95556" l="4889" r="94667">
                          <a14:foregroundMark x1="16444" y1="33333" x2="47111" y2="34667"/>
                          <a14:foregroundMark x1="72889" y1="48889" x2="68889" y2="72444"/>
                          <a14:foregroundMark x1="22222" y1="21778" x2="13333" y2="52000"/>
                          <a14:foregroundMark x1="20000" y1="21333" x2="10667" y2="68000"/>
                          <a14:foregroundMark x1="38222" y1="35111" x2="45778" y2="66667"/>
                          <a14:foregroundMark x1="40444" y1="69333" x2="61778" y2="69778"/>
                          <a14:foregroundMark x1="67556" y1="22222" x2="65333" y2="66222"/>
                          <a14:foregroundMark x1="65333" y1="66222" x2="53778" y2="5333"/>
                          <a14:foregroundMark x1="53778" y1="5333" x2="54222" y2="40889"/>
                          <a14:foregroundMark x1="54222" y1="40889" x2="39556" y2="75111"/>
                          <a14:foregroundMark x1="39556" y1="75111" x2="55556" y2="30667"/>
                          <a14:foregroundMark x1="55556" y1="30667" x2="55556" y2="30667"/>
                          <a14:foregroundMark x1="32000" y1="48444" x2="34667" y2="32889"/>
                          <a14:foregroundMark x1="33333" y1="57333" x2="34667" y2="67111"/>
                          <a14:foregroundMark x1="44444" y1="10667" x2="23556" y2="27111"/>
                          <a14:foregroundMark x1="45778" y1="9333" x2="17333" y2="31556"/>
                          <a14:foregroundMark x1="17333" y1="31556" x2="13778" y2="68444"/>
                          <a14:foregroundMark x1="13778" y1="68444" x2="41778" y2="92000"/>
                          <a14:foregroundMark x1="41778" y1="92000" x2="77333" y2="82667"/>
                          <a14:foregroundMark x1="77333" y1="82667" x2="91556" y2="51111"/>
                          <a14:foregroundMark x1="91556" y1="51111" x2="80000" y2="19556"/>
                          <a14:foregroundMark x1="80000" y1="19556" x2="48000" y2="6667"/>
                          <a14:foregroundMark x1="48000" y1="6667" x2="41333" y2="10222"/>
                          <a14:foregroundMark x1="8000" y1="60444" x2="8000" y2="34667"/>
                          <a14:foregroundMark x1="7111" y1="33333" x2="10222" y2="65778"/>
                          <a14:foregroundMark x1="18667" y1="16444" x2="44444" y2="4000"/>
                          <a14:foregroundMark x1="4889" y1="54667" x2="4889" y2="46667"/>
                          <a14:foregroundMark x1="20000" y1="81778" x2="40000" y2="87111"/>
                          <a14:foregroundMark x1="35111" y1="92000" x2="49333" y2="92444"/>
                          <a14:foregroundMark x1="56000" y1="92889" x2="75111" y2="86667"/>
                          <a14:foregroundMark x1="46667" y1="95556" x2="50667" y2="95556"/>
                          <a14:foregroundMark x1="90222" y1="29778" x2="92889" y2="37778"/>
                          <a14:foregroundMark x1="94667" y1="48000" x2="94667" y2="54667"/>
                          <a14:foregroundMark x1="80889" y1="48000" x2="73778" y2="79111"/>
                          <a14:foregroundMark x1="20000" y1="47111" x2="33333" y2="68889"/>
                        </a14:backgroundRemoval>
                      </a14:imgEffect>
                    </a14:imgLayer>
                  </a14:imgProps>
                </a:ext>
              </a:extLst>
            </a:blip>
            <a:stretch>
              <a:fillRect/>
            </a:stretch>
          </p:blipFill>
          <p:spPr>
            <a:xfrm>
              <a:off x="5695182" y="3821332"/>
              <a:ext cx="801635" cy="801635"/>
            </a:xfrm>
            <a:prstGeom prst="rect">
              <a:avLst/>
            </a:prstGeom>
          </p:spPr>
        </p:pic>
      </p:grpSp>
      <p:sp>
        <p:nvSpPr>
          <p:cNvPr id="44" name="Freeform 43">
            <a:extLst>
              <a:ext uri="{FF2B5EF4-FFF2-40B4-BE49-F238E27FC236}">
                <a16:creationId xmlns:a16="http://schemas.microsoft.com/office/drawing/2014/main" id="{3372BA56-4D4A-A815-752F-69BD35F79FC7}"/>
              </a:ext>
            </a:extLst>
          </p:cNvPr>
          <p:cNvSpPr/>
          <p:nvPr/>
        </p:nvSpPr>
        <p:spPr>
          <a:xfrm>
            <a:off x="-910140" y="-4424669"/>
            <a:ext cx="23504668" cy="12515850"/>
          </a:xfrm>
          <a:custGeom>
            <a:avLst/>
            <a:gdLst>
              <a:gd name="connsiteX0" fmla="*/ 10088188 w 23504668"/>
              <a:gd name="connsiteY0" fmla="*/ 5957199 h 12515850"/>
              <a:gd name="connsiteX1" fmla="*/ 9124813 w 23504668"/>
              <a:gd name="connsiteY1" fmla="*/ 6904256 h 12515850"/>
              <a:gd name="connsiteX2" fmla="*/ 10088188 w 23504668"/>
              <a:gd name="connsiteY2" fmla="*/ 7851313 h 12515850"/>
              <a:gd name="connsiteX3" fmla="*/ 11051563 w 23504668"/>
              <a:gd name="connsiteY3" fmla="*/ 6904256 h 12515850"/>
              <a:gd name="connsiteX4" fmla="*/ 10088188 w 23504668"/>
              <a:gd name="connsiteY4" fmla="*/ 5957199 h 12515850"/>
              <a:gd name="connsiteX5" fmla="*/ 0 w 23504668"/>
              <a:gd name="connsiteY5" fmla="*/ 0 h 12515850"/>
              <a:gd name="connsiteX6" fmla="*/ 23504668 w 23504668"/>
              <a:gd name="connsiteY6" fmla="*/ 0 h 12515850"/>
              <a:gd name="connsiteX7" fmla="*/ 23504668 w 23504668"/>
              <a:gd name="connsiteY7" fmla="*/ 12515850 h 12515850"/>
              <a:gd name="connsiteX8" fmla="*/ 0 w 23504668"/>
              <a:gd name="connsiteY8" fmla="*/ 12515850 h 1251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4668" h="12515850">
                <a:moveTo>
                  <a:pt x="10088188" y="5957199"/>
                </a:moveTo>
                <a:cubicBezTo>
                  <a:pt x="9556130" y="5957199"/>
                  <a:pt x="9124813" y="6381211"/>
                  <a:pt x="9124813" y="6904256"/>
                </a:cubicBezTo>
                <a:cubicBezTo>
                  <a:pt x="9124813" y="7427301"/>
                  <a:pt x="9556130" y="7851313"/>
                  <a:pt x="10088188" y="7851313"/>
                </a:cubicBezTo>
                <a:cubicBezTo>
                  <a:pt x="10620244" y="7851313"/>
                  <a:pt x="11051563" y="7427301"/>
                  <a:pt x="11051563" y="6904256"/>
                </a:cubicBezTo>
                <a:cubicBezTo>
                  <a:pt x="11051563" y="6381211"/>
                  <a:pt x="10620244" y="5957199"/>
                  <a:pt x="10088188" y="5957199"/>
                </a:cubicBezTo>
                <a:close/>
                <a:moveTo>
                  <a:pt x="0" y="0"/>
                </a:moveTo>
                <a:lnTo>
                  <a:pt x="23504668" y="0"/>
                </a:lnTo>
                <a:lnTo>
                  <a:pt x="23504668" y="12515850"/>
                </a:lnTo>
                <a:lnTo>
                  <a:pt x="0" y="12515850"/>
                </a:lnTo>
                <a:close/>
              </a:path>
            </a:pathLst>
          </a:cu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dirty="0"/>
          </a:p>
        </p:txBody>
      </p:sp>
      <p:sp>
        <p:nvSpPr>
          <p:cNvPr id="2" name="TextBox 1">
            <a:extLst>
              <a:ext uri="{FF2B5EF4-FFF2-40B4-BE49-F238E27FC236}">
                <a16:creationId xmlns:a16="http://schemas.microsoft.com/office/drawing/2014/main" id="{8E138C25-1B65-EB69-EC1E-CC36068D0C06}"/>
              </a:ext>
            </a:extLst>
          </p:cNvPr>
          <p:cNvSpPr txBox="1"/>
          <p:nvPr/>
        </p:nvSpPr>
        <p:spPr>
          <a:xfrm>
            <a:off x="1490644" y="2085917"/>
            <a:ext cx="6567620" cy="923330"/>
          </a:xfrm>
          <a:prstGeom prst="rect">
            <a:avLst/>
          </a:prstGeom>
          <a:noFill/>
        </p:spPr>
        <p:txBody>
          <a:bodyPr wrap="square">
            <a:spAutoFit/>
          </a:bodyPr>
          <a:lstStyle/>
          <a:p>
            <a:r>
              <a:rPr lang="vi-VN" dirty="0">
                <a:solidFill>
                  <a:schemeClr val="bg1"/>
                </a:solidFill>
              </a:rPr>
              <a:t>Trong các hệ thống phân tán, thuật toán sắp xếp ngoại có thể được sử dụng để sắp xếp và trộn dữ liệu trên nhiều nút khác nhau của mạng.</a:t>
            </a:r>
            <a:endParaRPr lang="en-VN" dirty="0">
              <a:solidFill>
                <a:schemeClr val="bg1"/>
              </a:solidFill>
              <a:cs typeface="Arial" panose="020B0604020202020204" pitchFamily="34" charset="0"/>
            </a:endParaRPr>
          </a:p>
        </p:txBody>
      </p:sp>
    </p:spTree>
    <p:extLst>
      <p:ext uri="{BB962C8B-B14F-4D97-AF65-F5344CB8AC3E}">
        <p14:creationId xmlns:p14="http://schemas.microsoft.com/office/powerpoint/2010/main" val="1759521320"/>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2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200" fill="hold"/>
                                        <p:tgtEl>
                                          <p:spTgt spid="2"/>
                                        </p:tgtEl>
                                        <p:attrNameLst>
                                          <p:attrName>ppt_y</p:attrName>
                                        </p:attrNameLst>
                                      </p:cBhvr>
                                      <p:tavLst>
                                        <p:tav tm="0">
                                          <p:val>
                                            <p:strVal val="#ppt_y"/>
                                          </p:val>
                                        </p:tav>
                                        <p:tav tm="100000">
                                          <p:val>
                                            <p:strVal val="#ppt_y"/>
                                          </p:val>
                                        </p:tav>
                                      </p:tavLst>
                                    </p:anim>
                                    <p:anim calcmode="lin" valueType="num">
                                      <p:cBhvr>
                                        <p:cTn id="9" dur="2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2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200" tmFilter="0,0; .5, 1; 1, 1"/>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A5D1794-CC82-2C6D-964C-234694D99764}"/>
              </a:ext>
            </a:extLst>
          </p:cNvPr>
          <p:cNvSpPr/>
          <p:nvPr/>
        </p:nvSpPr>
        <p:spPr>
          <a:xfrm>
            <a:off x="4350974" y="175149"/>
            <a:ext cx="3490059" cy="923330"/>
          </a:xfrm>
          <a:prstGeom prst="rect">
            <a:avLst/>
          </a:prstGeom>
          <a:noFill/>
        </p:spPr>
        <p:txBody>
          <a:bodyPr wrap="none" lIns="91440" tIns="45720" rIns="91440" bIns="45720">
            <a:spAutoFit/>
          </a:bodyPr>
          <a:lstStyle/>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Ứng</a:t>
            </a:r>
            <a:r>
              <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 </a:t>
            </a: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dụng</a:t>
            </a:r>
            <a:endPar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1D82A838-7FFA-9251-AFB3-10B19C5F2179}"/>
              </a:ext>
            </a:extLst>
          </p:cNvPr>
          <p:cNvGrpSpPr/>
          <p:nvPr/>
        </p:nvGrpSpPr>
        <p:grpSpPr>
          <a:xfrm>
            <a:off x="2336753" y="1859893"/>
            <a:ext cx="1116436" cy="1287812"/>
            <a:chOff x="2336753" y="1859893"/>
            <a:chExt cx="1116436" cy="1287812"/>
          </a:xfrm>
        </p:grpSpPr>
        <p:sp>
          <p:nvSpPr>
            <p:cNvPr id="5" name="TextBox 4">
              <a:extLst>
                <a:ext uri="{FF2B5EF4-FFF2-40B4-BE49-F238E27FC236}">
                  <a16:creationId xmlns:a16="http://schemas.microsoft.com/office/drawing/2014/main" id="{1138469D-3F04-50A9-65A3-027FCFF0408B}"/>
                </a:ext>
              </a:extLst>
            </p:cNvPr>
            <p:cNvSpPr txBox="1"/>
            <p:nvPr/>
          </p:nvSpPr>
          <p:spPr>
            <a:xfrm>
              <a:off x="2336753" y="1859893"/>
              <a:ext cx="1116436"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Cơ sở dữ liệu</a:t>
              </a:r>
            </a:p>
          </p:txBody>
        </p:sp>
        <p:pic>
          <p:nvPicPr>
            <p:cNvPr id="3" name="Picture 2">
              <a:extLst>
                <a:ext uri="{FF2B5EF4-FFF2-40B4-BE49-F238E27FC236}">
                  <a16:creationId xmlns:a16="http://schemas.microsoft.com/office/drawing/2014/main" id="{D9590D58-DDBF-AB0C-3744-A892678BD61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400" b="96800" l="10000" r="90000">
                          <a14:foregroundMark x1="37300" y1="7100" x2="72500" y2="7600"/>
                          <a14:foregroundMark x1="35000" y1="92400" x2="53000" y2="92900"/>
                          <a14:foregroundMark x1="25500" y1="9600" x2="41900" y2="2600"/>
                          <a14:foregroundMark x1="41900" y1="2600" x2="43000" y2="2400"/>
                          <a14:foregroundMark x1="42700" y1="96700" x2="47400" y2="96800"/>
                        </a14:backgroundRemoval>
                      </a14:imgEffect>
                    </a14:imgLayer>
                  </a14:imgProps>
                </a:ext>
              </a:extLst>
            </a:blip>
            <a:stretch>
              <a:fillRect/>
            </a:stretch>
          </p:blipFill>
          <p:spPr>
            <a:xfrm>
              <a:off x="2547773" y="2437984"/>
              <a:ext cx="709721" cy="709721"/>
            </a:xfrm>
            <a:prstGeom prst="rect">
              <a:avLst/>
            </a:prstGeom>
          </p:spPr>
        </p:pic>
      </p:grpSp>
      <p:grpSp>
        <p:nvGrpSpPr>
          <p:cNvPr id="22" name="Group 21">
            <a:extLst>
              <a:ext uri="{FF2B5EF4-FFF2-40B4-BE49-F238E27FC236}">
                <a16:creationId xmlns:a16="http://schemas.microsoft.com/office/drawing/2014/main" id="{CD013330-79F6-53DA-D2D7-B55CB4201AC4}"/>
              </a:ext>
            </a:extLst>
          </p:cNvPr>
          <p:cNvGrpSpPr/>
          <p:nvPr/>
        </p:nvGrpSpPr>
        <p:grpSpPr>
          <a:xfrm>
            <a:off x="8441336" y="1833256"/>
            <a:ext cx="1490064" cy="1713558"/>
            <a:chOff x="8441336" y="1833256"/>
            <a:chExt cx="1490064" cy="1713558"/>
          </a:xfrm>
        </p:grpSpPr>
        <p:sp>
          <p:nvSpPr>
            <p:cNvPr id="6" name="TextBox 5">
              <a:extLst>
                <a:ext uri="{FF2B5EF4-FFF2-40B4-BE49-F238E27FC236}">
                  <a16:creationId xmlns:a16="http://schemas.microsoft.com/office/drawing/2014/main" id="{DA854147-3EB2-2C2D-AED4-F39543A76589}"/>
                </a:ext>
              </a:extLst>
            </p:cNvPr>
            <p:cNvSpPr txBox="1"/>
            <p:nvPr/>
          </p:nvSpPr>
          <p:spPr>
            <a:xfrm>
              <a:off x="8441336" y="1833256"/>
              <a:ext cx="148719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Hệ thống phân tán</a:t>
              </a:r>
            </a:p>
          </p:txBody>
        </p:sp>
        <p:pic>
          <p:nvPicPr>
            <p:cNvPr id="11" name="Picture 10">
              <a:extLst>
                <a:ext uri="{FF2B5EF4-FFF2-40B4-BE49-F238E27FC236}">
                  <a16:creationId xmlns:a16="http://schemas.microsoft.com/office/drawing/2014/main" id="{244C1BD2-F90E-04D5-CA7A-A63C6689530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47750" y1="34250" x2="51750" y2="36250"/>
                          <a14:foregroundMark x1="47750" y1="66500" x2="51000" y2="67000"/>
                        </a14:backgroundRemoval>
                      </a14:imgEffect>
                    </a14:imgLayer>
                  </a14:imgProps>
                </a:ext>
              </a:extLst>
            </a:blip>
            <a:stretch>
              <a:fillRect/>
            </a:stretch>
          </p:blipFill>
          <p:spPr>
            <a:xfrm>
              <a:off x="8441336" y="2056750"/>
              <a:ext cx="1490064" cy="1490064"/>
            </a:xfrm>
            <a:prstGeom prst="rect">
              <a:avLst/>
            </a:prstGeom>
          </p:spPr>
        </p:pic>
      </p:grpSp>
      <p:grpSp>
        <p:nvGrpSpPr>
          <p:cNvPr id="19" name="Group 18">
            <a:extLst>
              <a:ext uri="{FF2B5EF4-FFF2-40B4-BE49-F238E27FC236}">
                <a16:creationId xmlns:a16="http://schemas.microsoft.com/office/drawing/2014/main" id="{6D141DF2-06EA-C2A0-F36F-C9B38C9A7E3E}"/>
              </a:ext>
            </a:extLst>
          </p:cNvPr>
          <p:cNvGrpSpPr/>
          <p:nvPr/>
        </p:nvGrpSpPr>
        <p:grpSpPr>
          <a:xfrm>
            <a:off x="1972898" y="4806043"/>
            <a:ext cx="1859469" cy="1499222"/>
            <a:chOff x="2090058" y="4806043"/>
            <a:chExt cx="1859469" cy="1499222"/>
          </a:xfrm>
        </p:grpSpPr>
        <p:sp>
          <p:nvSpPr>
            <p:cNvPr id="7" name="TextBox 6">
              <a:extLst>
                <a:ext uri="{FF2B5EF4-FFF2-40B4-BE49-F238E27FC236}">
                  <a16:creationId xmlns:a16="http://schemas.microsoft.com/office/drawing/2014/main" id="{608533C9-7B49-F430-AE03-AC9396D0F187}"/>
                </a:ext>
              </a:extLst>
            </p:cNvPr>
            <p:cNvSpPr txBox="1"/>
            <p:nvPr/>
          </p:nvSpPr>
          <p:spPr>
            <a:xfrm>
              <a:off x="2090058" y="4806043"/>
              <a:ext cx="185946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Chương trình học tập</a:t>
              </a:r>
            </a:p>
          </p:txBody>
        </p:sp>
        <p:pic>
          <p:nvPicPr>
            <p:cNvPr id="13" name="Picture 12">
              <a:extLst>
                <a:ext uri="{FF2B5EF4-FFF2-40B4-BE49-F238E27FC236}">
                  <a16:creationId xmlns:a16="http://schemas.microsoft.com/office/drawing/2014/main" id="{B572D7D7-937F-BF69-7EFA-16F67A46C768}"/>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40735" y1="59105" x2="58147" y2="59585"/>
                          <a14:foregroundMark x1="37700" y1="49361" x2="52716" y2="50799"/>
                          <a14:foregroundMark x1="27636" y1="45048" x2="42652" y2="50639"/>
                          <a14:foregroundMark x1="53674" y1="50958" x2="68371" y2="45687"/>
                          <a14:foregroundMark x1="70128" y1="48243" x2="69329" y2="42971"/>
                          <a14:foregroundMark x1="26997" y1="48083" x2="26997" y2="41693"/>
                        </a14:backgroundRemoval>
                      </a14:imgEffect>
                    </a14:imgLayer>
                  </a14:imgProps>
                </a:ext>
              </a:extLst>
            </a:blip>
            <a:stretch>
              <a:fillRect/>
            </a:stretch>
          </p:blipFill>
          <p:spPr>
            <a:xfrm>
              <a:off x="2382126" y="5074616"/>
              <a:ext cx="1230649" cy="1230649"/>
            </a:xfrm>
            <a:prstGeom prst="rect">
              <a:avLst/>
            </a:prstGeom>
          </p:spPr>
        </p:pic>
      </p:grpSp>
      <p:grpSp>
        <p:nvGrpSpPr>
          <p:cNvPr id="23" name="Group 22">
            <a:extLst>
              <a:ext uri="{FF2B5EF4-FFF2-40B4-BE49-F238E27FC236}">
                <a16:creationId xmlns:a16="http://schemas.microsoft.com/office/drawing/2014/main" id="{DF5AA0B6-B886-FB7B-C2C0-40028497361A}"/>
              </a:ext>
            </a:extLst>
          </p:cNvPr>
          <p:cNvGrpSpPr/>
          <p:nvPr/>
        </p:nvGrpSpPr>
        <p:grpSpPr>
          <a:xfrm>
            <a:off x="8058264" y="4806043"/>
            <a:ext cx="2253342" cy="1084019"/>
            <a:chOff x="8093529" y="4806043"/>
            <a:chExt cx="2253342" cy="1084019"/>
          </a:xfrm>
        </p:grpSpPr>
        <p:sp>
          <p:nvSpPr>
            <p:cNvPr id="8" name="TextBox 7">
              <a:extLst>
                <a:ext uri="{FF2B5EF4-FFF2-40B4-BE49-F238E27FC236}">
                  <a16:creationId xmlns:a16="http://schemas.microsoft.com/office/drawing/2014/main" id="{5F85427C-ACC1-5233-5173-D0774918EB56}"/>
                </a:ext>
              </a:extLst>
            </p:cNvPr>
            <p:cNvSpPr txBox="1"/>
            <p:nvPr/>
          </p:nvSpPr>
          <p:spPr>
            <a:xfrm>
              <a:off x="8093529" y="4806043"/>
              <a:ext cx="2253342" cy="369332"/>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Kho dữ liệu</a:t>
              </a:r>
            </a:p>
          </p:txBody>
        </p:sp>
        <p:pic>
          <p:nvPicPr>
            <p:cNvPr id="15" name="Picture 14">
              <a:extLst>
                <a:ext uri="{FF2B5EF4-FFF2-40B4-BE49-F238E27FC236}">
                  <a16:creationId xmlns:a16="http://schemas.microsoft.com/office/drawing/2014/main" id="{0BC11AD8-AA61-E06B-7BF4-B1006611293C}"/>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2569" b="78383" l="13926" r="85173">
                          <a14:foregroundMark x1="74600" y1="30513" x2="77300" y2="27051"/>
                          <a14:foregroundMark x1="80900" y1="21795" x2="82700" y2="21154"/>
                          <a14:foregroundMark x1="83300" y1="37949" x2="83600" y2="36026"/>
                          <a14:foregroundMark x1="30600" y1="45385" x2="44000" y2="47436"/>
                          <a14:foregroundMark x1="45000" y1="36538" x2="39100" y2="64744"/>
                          <a14:foregroundMark x1="32700" y1="58462" x2="47700" y2="62308"/>
                          <a14:foregroundMark x1="47700" y1="62308" x2="54100" y2="60769"/>
                          <a14:foregroundMark x1="54100" y1="60769" x2="50800" y2="46667"/>
                          <a14:foregroundMark x1="50800" y1="46667" x2="44000" y2="41026"/>
                          <a14:foregroundMark x1="40100" y1="41538" x2="34500" y2="44872"/>
                          <a14:foregroundMark x1="34500" y1="44872" x2="28700" y2="52051"/>
                          <a14:foregroundMark x1="28700" y1="52051" x2="30500" y2="59744"/>
                          <a14:foregroundMark x1="30500" y1="59744" x2="31100" y2="59872"/>
                          <a14:foregroundMark x1="42500" y1="32308" x2="51900" y2="32436"/>
                          <a14:foregroundMark x1="51900" y1="32436" x2="64500" y2="29872"/>
                          <a14:foregroundMark x1="44600" y1="20000" x2="59100" y2="49487"/>
                          <a14:foregroundMark x1="32300" y1="31282" x2="44200" y2="47436"/>
                          <a14:foregroundMark x1="21100" y1="40000" x2="39300" y2="59231"/>
                          <a14:foregroundMark x1="19400" y1="65897" x2="34500" y2="56923"/>
                          <a14:foregroundMark x1="37100" y1="74231" x2="37100" y2="55256"/>
                          <a14:foregroundMark x1="46500" y1="72564" x2="46500" y2="59872"/>
                          <a14:foregroundMark x1="55100" y1="48205" x2="67600" y2="43077"/>
                          <a14:foregroundMark x1="50700" y1="50641" x2="61600" y2="65769"/>
                          <a14:foregroundMark x1="61600" y1="65769" x2="62700" y2="72821"/>
                          <a14:foregroundMark x1="54700" y1="66923" x2="68300" y2="53077"/>
                          <a14:foregroundMark x1="68300" y1="53077" x2="70900" y2="45897"/>
                          <a14:foregroundMark x1="70900" y1="45897" x2="70900" y2="45769"/>
                          <a14:foregroundMark x1="58400" y1="60641" x2="76100" y2="61154"/>
                          <a14:foregroundMark x1="76100" y1="61154" x2="78400" y2="60000"/>
                        </a14:backgroundRemoval>
                      </a14:imgEffect>
                    </a14:imgLayer>
                  </a14:imgProps>
                </a:ext>
              </a:extLst>
            </a:blip>
            <a:srcRect l="5020" t="4342" r="5921" b="13390"/>
            <a:stretch/>
          </p:blipFill>
          <p:spPr>
            <a:xfrm>
              <a:off x="8684951" y="5094030"/>
              <a:ext cx="1104775" cy="796032"/>
            </a:xfrm>
            <a:prstGeom prst="rect">
              <a:avLst/>
            </a:prstGeom>
          </p:spPr>
        </p:pic>
      </p:grpSp>
      <p:grpSp>
        <p:nvGrpSpPr>
          <p:cNvPr id="21" name="Group 20">
            <a:extLst>
              <a:ext uri="{FF2B5EF4-FFF2-40B4-BE49-F238E27FC236}">
                <a16:creationId xmlns:a16="http://schemas.microsoft.com/office/drawing/2014/main" id="{AA7B3566-3C34-D687-49FD-103430E9E602}"/>
              </a:ext>
            </a:extLst>
          </p:cNvPr>
          <p:cNvGrpSpPr/>
          <p:nvPr/>
        </p:nvGrpSpPr>
        <p:grpSpPr>
          <a:xfrm>
            <a:off x="5352969" y="3168218"/>
            <a:ext cx="1486062" cy="1407022"/>
            <a:chOff x="5352969" y="3215945"/>
            <a:chExt cx="1486062" cy="1407022"/>
          </a:xfrm>
        </p:grpSpPr>
        <p:sp>
          <p:nvSpPr>
            <p:cNvPr id="9" name="TextBox 8">
              <a:extLst>
                <a:ext uri="{FF2B5EF4-FFF2-40B4-BE49-F238E27FC236}">
                  <a16:creationId xmlns:a16="http://schemas.microsoft.com/office/drawing/2014/main" id="{31361E19-DE6E-C805-A630-7169F10A885C}"/>
                </a:ext>
              </a:extLst>
            </p:cNvPr>
            <p:cNvSpPr txBox="1"/>
            <p:nvPr/>
          </p:nvSpPr>
          <p:spPr>
            <a:xfrm>
              <a:off x="5352969" y="3215945"/>
              <a:ext cx="1486062"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Các ứng dụng khác</a:t>
              </a:r>
            </a:p>
          </p:txBody>
        </p:sp>
        <p:pic>
          <p:nvPicPr>
            <p:cNvPr id="17" name="Picture 16">
              <a:extLst>
                <a:ext uri="{FF2B5EF4-FFF2-40B4-BE49-F238E27FC236}">
                  <a16:creationId xmlns:a16="http://schemas.microsoft.com/office/drawing/2014/main" id="{AB66741A-DD05-E1D1-8370-F565857B6EA9}"/>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4000" b="95556" l="4889" r="94667">
                          <a14:foregroundMark x1="16444" y1="33333" x2="47111" y2="34667"/>
                          <a14:foregroundMark x1="72889" y1="48889" x2="68889" y2="72444"/>
                          <a14:foregroundMark x1="22222" y1="21778" x2="13333" y2="52000"/>
                          <a14:foregroundMark x1="20000" y1="21333" x2="10667" y2="68000"/>
                          <a14:foregroundMark x1="38222" y1="35111" x2="45778" y2="66667"/>
                          <a14:foregroundMark x1="40444" y1="69333" x2="61778" y2="69778"/>
                          <a14:foregroundMark x1="67556" y1="22222" x2="65333" y2="66222"/>
                          <a14:foregroundMark x1="65333" y1="66222" x2="53778" y2="5333"/>
                          <a14:foregroundMark x1="53778" y1="5333" x2="54222" y2="40889"/>
                          <a14:foregroundMark x1="54222" y1="40889" x2="39556" y2="75111"/>
                          <a14:foregroundMark x1="39556" y1="75111" x2="55556" y2="30667"/>
                          <a14:foregroundMark x1="55556" y1="30667" x2="55556" y2="30667"/>
                          <a14:foregroundMark x1="32000" y1="48444" x2="34667" y2="32889"/>
                          <a14:foregroundMark x1="33333" y1="57333" x2="34667" y2="67111"/>
                          <a14:foregroundMark x1="44444" y1="10667" x2="23556" y2="27111"/>
                          <a14:foregroundMark x1="45778" y1="9333" x2="17333" y2="31556"/>
                          <a14:foregroundMark x1="17333" y1="31556" x2="13778" y2="68444"/>
                          <a14:foregroundMark x1="13778" y1="68444" x2="41778" y2="92000"/>
                          <a14:foregroundMark x1="41778" y1="92000" x2="77333" y2="82667"/>
                          <a14:foregroundMark x1="77333" y1="82667" x2="91556" y2="51111"/>
                          <a14:foregroundMark x1="91556" y1="51111" x2="80000" y2="19556"/>
                          <a14:foregroundMark x1="80000" y1="19556" x2="48000" y2="6667"/>
                          <a14:foregroundMark x1="48000" y1="6667" x2="41333" y2="10222"/>
                          <a14:foregroundMark x1="8000" y1="60444" x2="8000" y2="34667"/>
                          <a14:foregroundMark x1="7111" y1="33333" x2="10222" y2="65778"/>
                          <a14:foregroundMark x1="18667" y1="16444" x2="44444" y2="4000"/>
                          <a14:foregroundMark x1="4889" y1="54667" x2="4889" y2="46667"/>
                          <a14:foregroundMark x1="20000" y1="81778" x2="40000" y2="87111"/>
                          <a14:foregroundMark x1="35111" y1="92000" x2="49333" y2="92444"/>
                          <a14:foregroundMark x1="56000" y1="92889" x2="75111" y2="86667"/>
                          <a14:foregroundMark x1="46667" y1="95556" x2="50667" y2="95556"/>
                          <a14:foregroundMark x1="90222" y1="29778" x2="92889" y2="37778"/>
                          <a14:foregroundMark x1="94667" y1="48000" x2="94667" y2="54667"/>
                          <a14:foregroundMark x1="80889" y1="48000" x2="73778" y2="79111"/>
                          <a14:foregroundMark x1="20000" y1="47111" x2="33333" y2="68889"/>
                        </a14:backgroundRemoval>
                      </a14:imgEffect>
                    </a14:imgLayer>
                  </a14:imgProps>
                </a:ext>
              </a:extLst>
            </a:blip>
            <a:stretch>
              <a:fillRect/>
            </a:stretch>
          </p:blipFill>
          <p:spPr>
            <a:xfrm>
              <a:off x="5695182" y="3821332"/>
              <a:ext cx="801635" cy="801635"/>
            </a:xfrm>
            <a:prstGeom prst="rect">
              <a:avLst/>
            </a:prstGeom>
          </p:spPr>
        </p:pic>
      </p:grpSp>
      <p:sp>
        <p:nvSpPr>
          <p:cNvPr id="44" name="Freeform 43">
            <a:extLst>
              <a:ext uri="{FF2B5EF4-FFF2-40B4-BE49-F238E27FC236}">
                <a16:creationId xmlns:a16="http://schemas.microsoft.com/office/drawing/2014/main" id="{3372BA56-4D4A-A815-752F-69BD35F79FC7}"/>
              </a:ext>
            </a:extLst>
          </p:cNvPr>
          <p:cNvSpPr/>
          <p:nvPr/>
        </p:nvSpPr>
        <p:spPr>
          <a:xfrm>
            <a:off x="-870384" y="-1451882"/>
            <a:ext cx="23504668" cy="12515850"/>
          </a:xfrm>
          <a:custGeom>
            <a:avLst/>
            <a:gdLst>
              <a:gd name="connsiteX0" fmla="*/ 10088188 w 23504668"/>
              <a:gd name="connsiteY0" fmla="*/ 5957199 h 12515850"/>
              <a:gd name="connsiteX1" fmla="*/ 9124813 w 23504668"/>
              <a:gd name="connsiteY1" fmla="*/ 6904256 h 12515850"/>
              <a:gd name="connsiteX2" fmla="*/ 10088188 w 23504668"/>
              <a:gd name="connsiteY2" fmla="*/ 7851313 h 12515850"/>
              <a:gd name="connsiteX3" fmla="*/ 11051563 w 23504668"/>
              <a:gd name="connsiteY3" fmla="*/ 6904256 h 12515850"/>
              <a:gd name="connsiteX4" fmla="*/ 10088188 w 23504668"/>
              <a:gd name="connsiteY4" fmla="*/ 5957199 h 12515850"/>
              <a:gd name="connsiteX5" fmla="*/ 0 w 23504668"/>
              <a:gd name="connsiteY5" fmla="*/ 0 h 12515850"/>
              <a:gd name="connsiteX6" fmla="*/ 23504668 w 23504668"/>
              <a:gd name="connsiteY6" fmla="*/ 0 h 12515850"/>
              <a:gd name="connsiteX7" fmla="*/ 23504668 w 23504668"/>
              <a:gd name="connsiteY7" fmla="*/ 12515850 h 12515850"/>
              <a:gd name="connsiteX8" fmla="*/ 0 w 23504668"/>
              <a:gd name="connsiteY8" fmla="*/ 12515850 h 1251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4668" h="12515850">
                <a:moveTo>
                  <a:pt x="10088188" y="5957199"/>
                </a:moveTo>
                <a:cubicBezTo>
                  <a:pt x="9556130" y="5957199"/>
                  <a:pt x="9124813" y="6381211"/>
                  <a:pt x="9124813" y="6904256"/>
                </a:cubicBezTo>
                <a:cubicBezTo>
                  <a:pt x="9124813" y="7427301"/>
                  <a:pt x="9556130" y="7851313"/>
                  <a:pt x="10088188" y="7851313"/>
                </a:cubicBezTo>
                <a:cubicBezTo>
                  <a:pt x="10620244" y="7851313"/>
                  <a:pt x="11051563" y="7427301"/>
                  <a:pt x="11051563" y="6904256"/>
                </a:cubicBezTo>
                <a:cubicBezTo>
                  <a:pt x="11051563" y="6381211"/>
                  <a:pt x="10620244" y="5957199"/>
                  <a:pt x="10088188" y="5957199"/>
                </a:cubicBezTo>
                <a:close/>
                <a:moveTo>
                  <a:pt x="0" y="0"/>
                </a:moveTo>
                <a:lnTo>
                  <a:pt x="23504668" y="0"/>
                </a:lnTo>
                <a:lnTo>
                  <a:pt x="23504668" y="12515850"/>
                </a:lnTo>
                <a:lnTo>
                  <a:pt x="0" y="12515850"/>
                </a:lnTo>
                <a:close/>
              </a:path>
            </a:pathLst>
          </a:cu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dirty="0"/>
          </a:p>
        </p:txBody>
      </p:sp>
      <p:sp>
        <p:nvSpPr>
          <p:cNvPr id="2" name="TextBox 1">
            <a:extLst>
              <a:ext uri="{FF2B5EF4-FFF2-40B4-BE49-F238E27FC236}">
                <a16:creationId xmlns:a16="http://schemas.microsoft.com/office/drawing/2014/main" id="{0393AB56-988B-33AF-1B75-19759C54A8F3}"/>
              </a:ext>
            </a:extLst>
          </p:cNvPr>
          <p:cNvSpPr txBox="1"/>
          <p:nvPr/>
        </p:nvSpPr>
        <p:spPr>
          <a:xfrm>
            <a:off x="1596206" y="5199201"/>
            <a:ext cx="6567620" cy="923330"/>
          </a:xfrm>
          <a:prstGeom prst="rect">
            <a:avLst/>
          </a:prstGeom>
          <a:noFill/>
        </p:spPr>
        <p:txBody>
          <a:bodyPr wrap="square">
            <a:spAutoFit/>
          </a:bodyPr>
          <a:lstStyle/>
          <a:p>
            <a:r>
              <a:rPr lang="vi-VN" dirty="0">
                <a:solidFill>
                  <a:schemeClr val="bg1"/>
                </a:solidFill>
              </a:rPr>
              <a:t>Thuật toán sắp xếp ngoại có thể được sử dụng để sắp xếp và trộn các tập dữ liệu lớn trong kho dữ liệu, giúp cải thiện hiệu suất và tối ưu hóa thời gian truy vấn.</a:t>
            </a:r>
            <a:endParaRPr lang="en-VN" dirty="0">
              <a:solidFill>
                <a:schemeClr val="bg1"/>
              </a:solidFill>
              <a:cs typeface="Arial" panose="020B0604020202020204" pitchFamily="34" charset="0"/>
            </a:endParaRPr>
          </a:p>
        </p:txBody>
      </p:sp>
    </p:spTree>
    <p:extLst>
      <p:ext uri="{BB962C8B-B14F-4D97-AF65-F5344CB8AC3E}">
        <p14:creationId xmlns:p14="http://schemas.microsoft.com/office/powerpoint/2010/main" val="81049564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2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200" fill="hold"/>
                                        <p:tgtEl>
                                          <p:spTgt spid="2"/>
                                        </p:tgtEl>
                                        <p:attrNameLst>
                                          <p:attrName>ppt_y</p:attrName>
                                        </p:attrNameLst>
                                      </p:cBhvr>
                                      <p:tavLst>
                                        <p:tav tm="0">
                                          <p:val>
                                            <p:strVal val="#ppt_y"/>
                                          </p:val>
                                        </p:tav>
                                        <p:tav tm="100000">
                                          <p:val>
                                            <p:strVal val="#ppt_y"/>
                                          </p:val>
                                        </p:tav>
                                      </p:tavLst>
                                    </p:anim>
                                    <p:anim calcmode="lin" valueType="num">
                                      <p:cBhvr>
                                        <p:cTn id="9" dur="2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2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200" tmFilter="0,0; .5, 1; 1, 1"/>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A5D1794-CC82-2C6D-964C-234694D99764}"/>
              </a:ext>
            </a:extLst>
          </p:cNvPr>
          <p:cNvSpPr/>
          <p:nvPr/>
        </p:nvSpPr>
        <p:spPr>
          <a:xfrm>
            <a:off x="4350974" y="175149"/>
            <a:ext cx="3490059" cy="923330"/>
          </a:xfrm>
          <a:prstGeom prst="rect">
            <a:avLst/>
          </a:prstGeom>
          <a:noFill/>
        </p:spPr>
        <p:txBody>
          <a:bodyPr wrap="none" lIns="91440" tIns="45720" rIns="91440" bIns="45720">
            <a:spAutoFit/>
          </a:bodyPr>
          <a:lstStyle/>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Ứng</a:t>
            </a:r>
            <a:r>
              <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 </a:t>
            </a: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dụng</a:t>
            </a:r>
            <a:endPar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1D82A838-7FFA-9251-AFB3-10B19C5F2179}"/>
              </a:ext>
            </a:extLst>
          </p:cNvPr>
          <p:cNvGrpSpPr/>
          <p:nvPr/>
        </p:nvGrpSpPr>
        <p:grpSpPr>
          <a:xfrm>
            <a:off x="2336753" y="1859893"/>
            <a:ext cx="1116436" cy="1287812"/>
            <a:chOff x="2336753" y="1859893"/>
            <a:chExt cx="1116436" cy="1287812"/>
          </a:xfrm>
        </p:grpSpPr>
        <p:sp>
          <p:nvSpPr>
            <p:cNvPr id="5" name="TextBox 4">
              <a:extLst>
                <a:ext uri="{FF2B5EF4-FFF2-40B4-BE49-F238E27FC236}">
                  <a16:creationId xmlns:a16="http://schemas.microsoft.com/office/drawing/2014/main" id="{1138469D-3F04-50A9-65A3-027FCFF0408B}"/>
                </a:ext>
              </a:extLst>
            </p:cNvPr>
            <p:cNvSpPr txBox="1"/>
            <p:nvPr/>
          </p:nvSpPr>
          <p:spPr>
            <a:xfrm>
              <a:off x="2336753" y="1859893"/>
              <a:ext cx="1116436"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Cơ sở dữ liệu</a:t>
              </a:r>
            </a:p>
          </p:txBody>
        </p:sp>
        <p:pic>
          <p:nvPicPr>
            <p:cNvPr id="3" name="Picture 2">
              <a:extLst>
                <a:ext uri="{FF2B5EF4-FFF2-40B4-BE49-F238E27FC236}">
                  <a16:creationId xmlns:a16="http://schemas.microsoft.com/office/drawing/2014/main" id="{D9590D58-DDBF-AB0C-3744-A892678BD61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400" b="96800" l="10000" r="90000">
                          <a14:foregroundMark x1="37300" y1="7100" x2="72500" y2="7600"/>
                          <a14:foregroundMark x1="35000" y1="92400" x2="53000" y2="92900"/>
                          <a14:foregroundMark x1="25500" y1="9600" x2="41900" y2="2600"/>
                          <a14:foregroundMark x1="41900" y1="2600" x2="43000" y2="2400"/>
                          <a14:foregroundMark x1="42700" y1="96700" x2="47400" y2="96800"/>
                        </a14:backgroundRemoval>
                      </a14:imgEffect>
                    </a14:imgLayer>
                  </a14:imgProps>
                </a:ext>
              </a:extLst>
            </a:blip>
            <a:stretch>
              <a:fillRect/>
            </a:stretch>
          </p:blipFill>
          <p:spPr>
            <a:xfrm>
              <a:off x="2547773" y="2437984"/>
              <a:ext cx="709721" cy="709721"/>
            </a:xfrm>
            <a:prstGeom prst="rect">
              <a:avLst/>
            </a:prstGeom>
          </p:spPr>
        </p:pic>
      </p:grpSp>
      <p:grpSp>
        <p:nvGrpSpPr>
          <p:cNvPr id="22" name="Group 21">
            <a:extLst>
              <a:ext uri="{FF2B5EF4-FFF2-40B4-BE49-F238E27FC236}">
                <a16:creationId xmlns:a16="http://schemas.microsoft.com/office/drawing/2014/main" id="{CD013330-79F6-53DA-D2D7-B55CB4201AC4}"/>
              </a:ext>
            </a:extLst>
          </p:cNvPr>
          <p:cNvGrpSpPr/>
          <p:nvPr/>
        </p:nvGrpSpPr>
        <p:grpSpPr>
          <a:xfrm>
            <a:off x="8441336" y="1833256"/>
            <a:ext cx="1490064" cy="1713558"/>
            <a:chOff x="8441336" y="1833256"/>
            <a:chExt cx="1490064" cy="1713558"/>
          </a:xfrm>
        </p:grpSpPr>
        <p:sp>
          <p:nvSpPr>
            <p:cNvPr id="6" name="TextBox 5">
              <a:extLst>
                <a:ext uri="{FF2B5EF4-FFF2-40B4-BE49-F238E27FC236}">
                  <a16:creationId xmlns:a16="http://schemas.microsoft.com/office/drawing/2014/main" id="{DA854147-3EB2-2C2D-AED4-F39543A76589}"/>
                </a:ext>
              </a:extLst>
            </p:cNvPr>
            <p:cNvSpPr txBox="1"/>
            <p:nvPr/>
          </p:nvSpPr>
          <p:spPr>
            <a:xfrm>
              <a:off x="8441336" y="1833256"/>
              <a:ext cx="148719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Hệ thống phân tán</a:t>
              </a:r>
            </a:p>
          </p:txBody>
        </p:sp>
        <p:pic>
          <p:nvPicPr>
            <p:cNvPr id="11" name="Picture 10">
              <a:extLst>
                <a:ext uri="{FF2B5EF4-FFF2-40B4-BE49-F238E27FC236}">
                  <a16:creationId xmlns:a16="http://schemas.microsoft.com/office/drawing/2014/main" id="{244C1BD2-F90E-04D5-CA7A-A63C6689530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47750" y1="34250" x2="51750" y2="36250"/>
                          <a14:foregroundMark x1="47750" y1="66500" x2="51000" y2="67000"/>
                        </a14:backgroundRemoval>
                      </a14:imgEffect>
                    </a14:imgLayer>
                  </a14:imgProps>
                </a:ext>
              </a:extLst>
            </a:blip>
            <a:stretch>
              <a:fillRect/>
            </a:stretch>
          </p:blipFill>
          <p:spPr>
            <a:xfrm>
              <a:off x="8441336" y="2056750"/>
              <a:ext cx="1490064" cy="1490064"/>
            </a:xfrm>
            <a:prstGeom prst="rect">
              <a:avLst/>
            </a:prstGeom>
          </p:spPr>
        </p:pic>
      </p:grpSp>
      <p:grpSp>
        <p:nvGrpSpPr>
          <p:cNvPr id="19" name="Group 18">
            <a:extLst>
              <a:ext uri="{FF2B5EF4-FFF2-40B4-BE49-F238E27FC236}">
                <a16:creationId xmlns:a16="http://schemas.microsoft.com/office/drawing/2014/main" id="{6D141DF2-06EA-C2A0-F36F-C9B38C9A7E3E}"/>
              </a:ext>
            </a:extLst>
          </p:cNvPr>
          <p:cNvGrpSpPr/>
          <p:nvPr/>
        </p:nvGrpSpPr>
        <p:grpSpPr>
          <a:xfrm>
            <a:off x="1972898" y="4806043"/>
            <a:ext cx="1859469" cy="1499222"/>
            <a:chOff x="2090058" y="4806043"/>
            <a:chExt cx="1859469" cy="1499222"/>
          </a:xfrm>
        </p:grpSpPr>
        <p:sp>
          <p:nvSpPr>
            <p:cNvPr id="7" name="TextBox 6">
              <a:extLst>
                <a:ext uri="{FF2B5EF4-FFF2-40B4-BE49-F238E27FC236}">
                  <a16:creationId xmlns:a16="http://schemas.microsoft.com/office/drawing/2014/main" id="{608533C9-7B49-F430-AE03-AC9396D0F187}"/>
                </a:ext>
              </a:extLst>
            </p:cNvPr>
            <p:cNvSpPr txBox="1"/>
            <p:nvPr/>
          </p:nvSpPr>
          <p:spPr>
            <a:xfrm>
              <a:off x="2090058" y="4806043"/>
              <a:ext cx="185946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Chương trình học tập</a:t>
              </a:r>
            </a:p>
          </p:txBody>
        </p:sp>
        <p:pic>
          <p:nvPicPr>
            <p:cNvPr id="13" name="Picture 12">
              <a:extLst>
                <a:ext uri="{FF2B5EF4-FFF2-40B4-BE49-F238E27FC236}">
                  <a16:creationId xmlns:a16="http://schemas.microsoft.com/office/drawing/2014/main" id="{B572D7D7-937F-BF69-7EFA-16F67A46C768}"/>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40735" y1="59105" x2="58147" y2="59585"/>
                          <a14:foregroundMark x1="37700" y1="49361" x2="52716" y2="50799"/>
                          <a14:foregroundMark x1="27636" y1="45048" x2="42652" y2="50639"/>
                          <a14:foregroundMark x1="53674" y1="50958" x2="68371" y2="45687"/>
                          <a14:foregroundMark x1="70128" y1="48243" x2="69329" y2="42971"/>
                          <a14:foregroundMark x1="26997" y1="48083" x2="26997" y2="41693"/>
                        </a14:backgroundRemoval>
                      </a14:imgEffect>
                    </a14:imgLayer>
                  </a14:imgProps>
                </a:ext>
              </a:extLst>
            </a:blip>
            <a:stretch>
              <a:fillRect/>
            </a:stretch>
          </p:blipFill>
          <p:spPr>
            <a:xfrm>
              <a:off x="2382126" y="5074616"/>
              <a:ext cx="1230649" cy="1230649"/>
            </a:xfrm>
            <a:prstGeom prst="rect">
              <a:avLst/>
            </a:prstGeom>
          </p:spPr>
        </p:pic>
      </p:grpSp>
      <p:grpSp>
        <p:nvGrpSpPr>
          <p:cNvPr id="23" name="Group 22">
            <a:extLst>
              <a:ext uri="{FF2B5EF4-FFF2-40B4-BE49-F238E27FC236}">
                <a16:creationId xmlns:a16="http://schemas.microsoft.com/office/drawing/2014/main" id="{DF5AA0B6-B886-FB7B-C2C0-40028497361A}"/>
              </a:ext>
            </a:extLst>
          </p:cNvPr>
          <p:cNvGrpSpPr/>
          <p:nvPr/>
        </p:nvGrpSpPr>
        <p:grpSpPr>
          <a:xfrm>
            <a:off x="8058264" y="4806043"/>
            <a:ext cx="2253342" cy="1084019"/>
            <a:chOff x="8093529" y="4806043"/>
            <a:chExt cx="2253342" cy="1084019"/>
          </a:xfrm>
        </p:grpSpPr>
        <p:sp>
          <p:nvSpPr>
            <p:cNvPr id="8" name="TextBox 7">
              <a:extLst>
                <a:ext uri="{FF2B5EF4-FFF2-40B4-BE49-F238E27FC236}">
                  <a16:creationId xmlns:a16="http://schemas.microsoft.com/office/drawing/2014/main" id="{5F85427C-ACC1-5233-5173-D0774918EB56}"/>
                </a:ext>
              </a:extLst>
            </p:cNvPr>
            <p:cNvSpPr txBox="1"/>
            <p:nvPr/>
          </p:nvSpPr>
          <p:spPr>
            <a:xfrm>
              <a:off x="8093529" y="4806043"/>
              <a:ext cx="2253342" cy="369332"/>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Kho dữ liệu</a:t>
              </a:r>
            </a:p>
          </p:txBody>
        </p:sp>
        <p:pic>
          <p:nvPicPr>
            <p:cNvPr id="15" name="Picture 14">
              <a:extLst>
                <a:ext uri="{FF2B5EF4-FFF2-40B4-BE49-F238E27FC236}">
                  <a16:creationId xmlns:a16="http://schemas.microsoft.com/office/drawing/2014/main" id="{0BC11AD8-AA61-E06B-7BF4-B1006611293C}"/>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2569" b="78383" l="13926" r="85173">
                          <a14:foregroundMark x1="74600" y1="30513" x2="77300" y2="27051"/>
                          <a14:foregroundMark x1="80900" y1="21795" x2="82700" y2="21154"/>
                          <a14:foregroundMark x1="83300" y1="37949" x2="83600" y2="36026"/>
                          <a14:foregroundMark x1="30600" y1="45385" x2="44000" y2="47436"/>
                          <a14:foregroundMark x1="45000" y1="36538" x2="39100" y2="64744"/>
                          <a14:foregroundMark x1="32700" y1="58462" x2="47700" y2="62308"/>
                          <a14:foregroundMark x1="47700" y1="62308" x2="54100" y2="60769"/>
                          <a14:foregroundMark x1="54100" y1="60769" x2="50800" y2="46667"/>
                          <a14:foregroundMark x1="50800" y1="46667" x2="44000" y2="41026"/>
                          <a14:foregroundMark x1="40100" y1="41538" x2="34500" y2="44872"/>
                          <a14:foregroundMark x1="34500" y1="44872" x2="28700" y2="52051"/>
                          <a14:foregroundMark x1="28700" y1="52051" x2="30500" y2="59744"/>
                          <a14:foregroundMark x1="30500" y1="59744" x2="31100" y2="59872"/>
                          <a14:foregroundMark x1="42500" y1="32308" x2="51900" y2="32436"/>
                          <a14:foregroundMark x1="51900" y1="32436" x2="64500" y2="29872"/>
                          <a14:foregroundMark x1="44600" y1="20000" x2="59100" y2="49487"/>
                          <a14:foregroundMark x1="32300" y1="31282" x2="44200" y2="47436"/>
                          <a14:foregroundMark x1="21100" y1="40000" x2="39300" y2="59231"/>
                          <a14:foregroundMark x1="19400" y1="65897" x2="34500" y2="56923"/>
                          <a14:foregroundMark x1="37100" y1="74231" x2="37100" y2="55256"/>
                          <a14:foregroundMark x1="46500" y1="72564" x2="46500" y2="59872"/>
                          <a14:foregroundMark x1="55100" y1="48205" x2="67600" y2="43077"/>
                          <a14:foregroundMark x1="50700" y1="50641" x2="61600" y2="65769"/>
                          <a14:foregroundMark x1="61600" y1="65769" x2="62700" y2="72821"/>
                          <a14:foregroundMark x1="54700" y1="66923" x2="68300" y2="53077"/>
                          <a14:foregroundMark x1="68300" y1="53077" x2="70900" y2="45897"/>
                          <a14:foregroundMark x1="70900" y1="45897" x2="70900" y2="45769"/>
                          <a14:foregroundMark x1="58400" y1="60641" x2="76100" y2="61154"/>
                          <a14:foregroundMark x1="76100" y1="61154" x2="78400" y2="60000"/>
                        </a14:backgroundRemoval>
                      </a14:imgEffect>
                    </a14:imgLayer>
                  </a14:imgProps>
                </a:ext>
              </a:extLst>
            </a:blip>
            <a:srcRect l="5020" t="4342" r="5921" b="13390"/>
            <a:stretch/>
          </p:blipFill>
          <p:spPr>
            <a:xfrm>
              <a:off x="8684951" y="5094030"/>
              <a:ext cx="1104775" cy="796032"/>
            </a:xfrm>
            <a:prstGeom prst="rect">
              <a:avLst/>
            </a:prstGeom>
          </p:spPr>
        </p:pic>
      </p:grpSp>
      <p:grpSp>
        <p:nvGrpSpPr>
          <p:cNvPr id="21" name="Group 20">
            <a:extLst>
              <a:ext uri="{FF2B5EF4-FFF2-40B4-BE49-F238E27FC236}">
                <a16:creationId xmlns:a16="http://schemas.microsoft.com/office/drawing/2014/main" id="{AA7B3566-3C34-D687-49FD-103430E9E602}"/>
              </a:ext>
            </a:extLst>
          </p:cNvPr>
          <p:cNvGrpSpPr/>
          <p:nvPr/>
        </p:nvGrpSpPr>
        <p:grpSpPr>
          <a:xfrm>
            <a:off x="5352969" y="3168218"/>
            <a:ext cx="1486062" cy="1407022"/>
            <a:chOff x="5352969" y="3215945"/>
            <a:chExt cx="1486062" cy="1407022"/>
          </a:xfrm>
        </p:grpSpPr>
        <p:sp>
          <p:nvSpPr>
            <p:cNvPr id="9" name="TextBox 8">
              <a:extLst>
                <a:ext uri="{FF2B5EF4-FFF2-40B4-BE49-F238E27FC236}">
                  <a16:creationId xmlns:a16="http://schemas.microsoft.com/office/drawing/2014/main" id="{31361E19-DE6E-C805-A630-7169F10A885C}"/>
                </a:ext>
              </a:extLst>
            </p:cNvPr>
            <p:cNvSpPr txBox="1"/>
            <p:nvPr/>
          </p:nvSpPr>
          <p:spPr>
            <a:xfrm>
              <a:off x="5352969" y="3215945"/>
              <a:ext cx="1486062"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Các ứng dụng khác</a:t>
              </a:r>
            </a:p>
          </p:txBody>
        </p:sp>
        <p:pic>
          <p:nvPicPr>
            <p:cNvPr id="17" name="Picture 16">
              <a:extLst>
                <a:ext uri="{FF2B5EF4-FFF2-40B4-BE49-F238E27FC236}">
                  <a16:creationId xmlns:a16="http://schemas.microsoft.com/office/drawing/2014/main" id="{AB66741A-DD05-E1D1-8370-F565857B6EA9}"/>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4000" b="95556" l="4889" r="94667">
                          <a14:foregroundMark x1="16444" y1="33333" x2="47111" y2="34667"/>
                          <a14:foregroundMark x1="72889" y1="48889" x2="68889" y2="72444"/>
                          <a14:foregroundMark x1="22222" y1="21778" x2="13333" y2="52000"/>
                          <a14:foregroundMark x1="20000" y1="21333" x2="10667" y2="68000"/>
                          <a14:foregroundMark x1="38222" y1="35111" x2="45778" y2="66667"/>
                          <a14:foregroundMark x1="40444" y1="69333" x2="61778" y2="69778"/>
                          <a14:foregroundMark x1="67556" y1="22222" x2="65333" y2="66222"/>
                          <a14:foregroundMark x1="65333" y1="66222" x2="53778" y2="5333"/>
                          <a14:foregroundMark x1="53778" y1="5333" x2="54222" y2="40889"/>
                          <a14:foregroundMark x1="54222" y1="40889" x2="39556" y2="75111"/>
                          <a14:foregroundMark x1="39556" y1="75111" x2="55556" y2="30667"/>
                          <a14:foregroundMark x1="55556" y1="30667" x2="55556" y2="30667"/>
                          <a14:foregroundMark x1="32000" y1="48444" x2="34667" y2="32889"/>
                          <a14:foregroundMark x1="33333" y1="57333" x2="34667" y2="67111"/>
                          <a14:foregroundMark x1="44444" y1="10667" x2="23556" y2="27111"/>
                          <a14:foregroundMark x1="45778" y1="9333" x2="17333" y2="31556"/>
                          <a14:foregroundMark x1="17333" y1="31556" x2="13778" y2="68444"/>
                          <a14:foregroundMark x1="13778" y1="68444" x2="41778" y2="92000"/>
                          <a14:foregroundMark x1="41778" y1="92000" x2="77333" y2="82667"/>
                          <a14:foregroundMark x1="77333" y1="82667" x2="91556" y2="51111"/>
                          <a14:foregroundMark x1="91556" y1="51111" x2="80000" y2="19556"/>
                          <a14:foregroundMark x1="80000" y1="19556" x2="48000" y2="6667"/>
                          <a14:foregroundMark x1="48000" y1="6667" x2="41333" y2="10222"/>
                          <a14:foregroundMark x1="8000" y1="60444" x2="8000" y2="34667"/>
                          <a14:foregroundMark x1="7111" y1="33333" x2="10222" y2="65778"/>
                          <a14:foregroundMark x1="18667" y1="16444" x2="44444" y2="4000"/>
                          <a14:foregroundMark x1="4889" y1="54667" x2="4889" y2="46667"/>
                          <a14:foregroundMark x1="20000" y1="81778" x2="40000" y2="87111"/>
                          <a14:foregroundMark x1="35111" y1="92000" x2="49333" y2="92444"/>
                          <a14:foregroundMark x1="56000" y1="92889" x2="75111" y2="86667"/>
                          <a14:foregroundMark x1="46667" y1="95556" x2="50667" y2="95556"/>
                          <a14:foregroundMark x1="90222" y1="29778" x2="92889" y2="37778"/>
                          <a14:foregroundMark x1="94667" y1="48000" x2="94667" y2="54667"/>
                          <a14:foregroundMark x1="80889" y1="48000" x2="73778" y2="79111"/>
                          <a14:foregroundMark x1="20000" y1="47111" x2="33333" y2="68889"/>
                        </a14:backgroundRemoval>
                      </a14:imgEffect>
                    </a14:imgLayer>
                  </a14:imgProps>
                </a:ext>
              </a:extLst>
            </a:blip>
            <a:stretch>
              <a:fillRect/>
            </a:stretch>
          </p:blipFill>
          <p:spPr>
            <a:xfrm>
              <a:off x="5695182" y="3821332"/>
              <a:ext cx="801635" cy="801635"/>
            </a:xfrm>
            <a:prstGeom prst="rect">
              <a:avLst/>
            </a:prstGeom>
          </p:spPr>
        </p:pic>
      </p:grpSp>
      <p:sp>
        <p:nvSpPr>
          <p:cNvPr id="44" name="Freeform 43">
            <a:extLst>
              <a:ext uri="{FF2B5EF4-FFF2-40B4-BE49-F238E27FC236}">
                <a16:creationId xmlns:a16="http://schemas.microsoft.com/office/drawing/2014/main" id="{3372BA56-4D4A-A815-752F-69BD35F79FC7}"/>
              </a:ext>
            </a:extLst>
          </p:cNvPr>
          <p:cNvSpPr/>
          <p:nvPr/>
        </p:nvSpPr>
        <p:spPr>
          <a:xfrm>
            <a:off x="-7191671" y="-1682685"/>
            <a:ext cx="23504668" cy="12515850"/>
          </a:xfrm>
          <a:custGeom>
            <a:avLst/>
            <a:gdLst>
              <a:gd name="connsiteX0" fmla="*/ 10088188 w 23504668"/>
              <a:gd name="connsiteY0" fmla="*/ 5957199 h 12515850"/>
              <a:gd name="connsiteX1" fmla="*/ 9124813 w 23504668"/>
              <a:gd name="connsiteY1" fmla="*/ 6904256 h 12515850"/>
              <a:gd name="connsiteX2" fmla="*/ 10088188 w 23504668"/>
              <a:gd name="connsiteY2" fmla="*/ 7851313 h 12515850"/>
              <a:gd name="connsiteX3" fmla="*/ 11051563 w 23504668"/>
              <a:gd name="connsiteY3" fmla="*/ 6904256 h 12515850"/>
              <a:gd name="connsiteX4" fmla="*/ 10088188 w 23504668"/>
              <a:gd name="connsiteY4" fmla="*/ 5957199 h 12515850"/>
              <a:gd name="connsiteX5" fmla="*/ 0 w 23504668"/>
              <a:gd name="connsiteY5" fmla="*/ 0 h 12515850"/>
              <a:gd name="connsiteX6" fmla="*/ 23504668 w 23504668"/>
              <a:gd name="connsiteY6" fmla="*/ 0 h 12515850"/>
              <a:gd name="connsiteX7" fmla="*/ 23504668 w 23504668"/>
              <a:gd name="connsiteY7" fmla="*/ 12515850 h 12515850"/>
              <a:gd name="connsiteX8" fmla="*/ 0 w 23504668"/>
              <a:gd name="connsiteY8" fmla="*/ 12515850 h 1251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4668" h="12515850">
                <a:moveTo>
                  <a:pt x="10088188" y="5957199"/>
                </a:moveTo>
                <a:cubicBezTo>
                  <a:pt x="9556130" y="5957199"/>
                  <a:pt x="9124813" y="6381211"/>
                  <a:pt x="9124813" y="6904256"/>
                </a:cubicBezTo>
                <a:cubicBezTo>
                  <a:pt x="9124813" y="7427301"/>
                  <a:pt x="9556130" y="7851313"/>
                  <a:pt x="10088188" y="7851313"/>
                </a:cubicBezTo>
                <a:cubicBezTo>
                  <a:pt x="10620244" y="7851313"/>
                  <a:pt x="11051563" y="7427301"/>
                  <a:pt x="11051563" y="6904256"/>
                </a:cubicBezTo>
                <a:cubicBezTo>
                  <a:pt x="11051563" y="6381211"/>
                  <a:pt x="10620244" y="5957199"/>
                  <a:pt x="10088188" y="5957199"/>
                </a:cubicBezTo>
                <a:close/>
                <a:moveTo>
                  <a:pt x="0" y="0"/>
                </a:moveTo>
                <a:lnTo>
                  <a:pt x="23504668" y="0"/>
                </a:lnTo>
                <a:lnTo>
                  <a:pt x="23504668" y="12515850"/>
                </a:lnTo>
                <a:lnTo>
                  <a:pt x="0" y="12515850"/>
                </a:lnTo>
                <a:close/>
              </a:path>
            </a:pathLst>
          </a:cu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dirty="0"/>
          </a:p>
        </p:txBody>
      </p:sp>
      <p:sp>
        <p:nvSpPr>
          <p:cNvPr id="2" name="TextBox 1">
            <a:extLst>
              <a:ext uri="{FF2B5EF4-FFF2-40B4-BE49-F238E27FC236}">
                <a16:creationId xmlns:a16="http://schemas.microsoft.com/office/drawing/2014/main" id="{B419AE07-072D-5093-9519-19A0753DC34D}"/>
              </a:ext>
            </a:extLst>
          </p:cNvPr>
          <p:cNvSpPr txBox="1"/>
          <p:nvPr/>
        </p:nvSpPr>
        <p:spPr>
          <a:xfrm>
            <a:off x="4124435" y="4406960"/>
            <a:ext cx="6567620" cy="1477328"/>
          </a:xfrm>
          <a:prstGeom prst="rect">
            <a:avLst/>
          </a:prstGeom>
          <a:noFill/>
        </p:spPr>
        <p:txBody>
          <a:bodyPr wrap="square">
            <a:spAutoFit/>
          </a:bodyPr>
          <a:lstStyle/>
          <a:p>
            <a:r>
              <a:rPr lang="vi-VN" dirty="0">
                <a:solidFill>
                  <a:schemeClr val="bg1"/>
                </a:solidFill>
              </a:rPr>
              <a:t>Thuật toán sắp xếp ngoại là một trong những thuật toán cơ bản trong khoa học máy tính và được sử dụng trong các chương trình học tập về cấu trúc dữ liệu và giải thuật. Nó giúp sinh viên hiểu rõ hơn về cách làm việc của các thuật toán sắp xếp và cách tối ưu hóa hiệu suất.</a:t>
            </a:r>
            <a:endParaRPr lang="en-VN" dirty="0">
              <a:solidFill>
                <a:schemeClr val="bg1"/>
              </a:solidFill>
              <a:cs typeface="Arial" panose="020B0604020202020204" pitchFamily="34" charset="0"/>
            </a:endParaRPr>
          </a:p>
        </p:txBody>
      </p:sp>
    </p:spTree>
    <p:extLst>
      <p:ext uri="{BB962C8B-B14F-4D97-AF65-F5344CB8AC3E}">
        <p14:creationId xmlns:p14="http://schemas.microsoft.com/office/powerpoint/2010/main" val="2017094729"/>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2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200" fill="hold"/>
                                        <p:tgtEl>
                                          <p:spTgt spid="2"/>
                                        </p:tgtEl>
                                        <p:attrNameLst>
                                          <p:attrName>ppt_y</p:attrName>
                                        </p:attrNameLst>
                                      </p:cBhvr>
                                      <p:tavLst>
                                        <p:tav tm="0">
                                          <p:val>
                                            <p:strVal val="#ppt_y"/>
                                          </p:val>
                                        </p:tav>
                                        <p:tav tm="100000">
                                          <p:val>
                                            <p:strVal val="#ppt_y"/>
                                          </p:val>
                                        </p:tav>
                                      </p:tavLst>
                                    </p:anim>
                                    <p:anim calcmode="lin" valueType="num">
                                      <p:cBhvr>
                                        <p:cTn id="9" dur="2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2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200" tmFilter="0,0; .5, 1; 1, 1"/>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A5D1794-CC82-2C6D-964C-234694D99764}"/>
              </a:ext>
            </a:extLst>
          </p:cNvPr>
          <p:cNvSpPr/>
          <p:nvPr/>
        </p:nvSpPr>
        <p:spPr>
          <a:xfrm>
            <a:off x="4350974" y="175149"/>
            <a:ext cx="3490059" cy="923330"/>
          </a:xfrm>
          <a:prstGeom prst="rect">
            <a:avLst/>
          </a:prstGeom>
          <a:noFill/>
        </p:spPr>
        <p:txBody>
          <a:bodyPr wrap="none" lIns="91440" tIns="45720" rIns="91440" bIns="45720">
            <a:spAutoFit/>
          </a:bodyPr>
          <a:lstStyle/>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Ứng</a:t>
            </a:r>
            <a:r>
              <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 </a:t>
            </a: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dụng</a:t>
            </a:r>
            <a:endPar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1D82A838-7FFA-9251-AFB3-10B19C5F2179}"/>
              </a:ext>
            </a:extLst>
          </p:cNvPr>
          <p:cNvGrpSpPr/>
          <p:nvPr/>
        </p:nvGrpSpPr>
        <p:grpSpPr>
          <a:xfrm>
            <a:off x="2336753" y="1859893"/>
            <a:ext cx="1116436" cy="1287812"/>
            <a:chOff x="2336753" y="1859893"/>
            <a:chExt cx="1116436" cy="1287812"/>
          </a:xfrm>
        </p:grpSpPr>
        <p:sp>
          <p:nvSpPr>
            <p:cNvPr id="5" name="TextBox 4">
              <a:extLst>
                <a:ext uri="{FF2B5EF4-FFF2-40B4-BE49-F238E27FC236}">
                  <a16:creationId xmlns:a16="http://schemas.microsoft.com/office/drawing/2014/main" id="{1138469D-3F04-50A9-65A3-027FCFF0408B}"/>
                </a:ext>
              </a:extLst>
            </p:cNvPr>
            <p:cNvSpPr txBox="1"/>
            <p:nvPr/>
          </p:nvSpPr>
          <p:spPr>
            <a:xfrm>
              <a:off x="2336753" y="1859893"/>
              <a:ext cx="1116436"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Cơ sở dữ liệu</a:t>
              </a:r>
            </a:p>
          </p:txBody>
        </p:sp>
        <p:pic>
          <p:nvPicPr>
            <p:cNvPr id="3" name="Picture 2">
              <a:extLst>
                <a:ext uri="{FF2B5EF4-FFF2-40B4-BE49-F238E27FC236}">
                  <a16:creationId xmlns:a16="http://schemas.microsoft.com/office/drawing/2014/main" id="{D9590D58-DDBF-AB0C-3744-A892678BD61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400" b="96800" l="10000" r="90000">
                          <a14:foregroundMark x1="37300" y1="7100" x2="72500" y2="7600"/>
                          <a14:foregroundMark x1="35000" y1="92400" x2="53000" y2="92900"/>
                          <a14:foregroundMark x1="25500" y1="9600" x2="41900" y2="2600"/>
                          <a14:foregroundMark x1="41900" y1="2600" x2="43000" y2="2400"/>
                          <a14:foregroundMark x1="42700" y1="96700" x2="47400" y2="96800"/>
                        </a14:backgroundRemoval>
                      </a14:imgEffect>
                    </a14:imgLayer>
                  </a14:imgProps>
                </a:ext>
              </a:extLst>
            </a:blip>
            <a:stretch>
              <a:fillRect/>
            </a:stretch>
          </p:blipFill>
          <p:spPr>
            <a:xfrm>
              <a:off x="2547773" y="2437984"/>
              <a:ext cx="709721" cy="709721"/>
            </a:xfrm>
            <a:prstGeom prst="rect">
              <a:avLst/>
            </a:prstGeom>
          </p:spPr>
        </p:pic>
      </p:grpSp>
      <p:grpSp>
        <p:nvGrpSpPr>
          <p:cNvPr id="22" name="Group 21">
            <a:extLst>
              <a:ext uri="{FF2B5EF4-FFF2-40B4-BE49-F238E27FC236}">
                <a16:creationId xmlns:a16="http://schemas.microsoft.com/office/drawing/2014/main" id="{CD013330-79F6-53DA-D2D7-B55CB4201AC4}"/>
              </a:ext>
            </a:extLst>
          </p:cNvPr>
          <p:cNvGrpSpPr/>
          <p:nvPr/>
        </p:nvGrpSpPr>
        <p:grpSpPr>
          <a:xfrm>
            <a:off x="8441336" y="1833256"/>
            <a:ext cx="1490064" cy="1713558"/>
            <a:chOff x="8441336" y="1833256"/>
            <a:chExt cx="1490064" cy="1713558"/>
          </a:xfrm>
        </p:grpSpPr>
        <p:sp>
          <p:nvSpPr>
            <p:cNvPr id="6" name="TextBox 5">
              <a:extLst>
                <a:ext uri="{FF2B5EF4-FFF2-40B4-BE49-F238E27FC236}">
                  <a16:creationId xmlns:a16="http://schemas.microsoft.com/office/drawing/2014/main" id="{DA854147-3EB2-2C2D-AED4-F39543A76589}"/>
                </a:ext>
              </a:extLst>
            </p:cNvPr>
            <p:cNvSpPr txBox="1"/>
            <p:nvPr/>
          </p:nvSpPr>
          <p:spPr>
            <a:xfrm>
              <a:off x="8441336" y="1833256"/>
              <a:ext cx="148719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Hệ thống phân tán</a:t>
              </a:r>
            </a:p>
          </p:txBody>
        </p:sp>
        <p:pic>
          <p:nvPicPr>
            <p:cNvPr id="11" name="Picture 10">
              <a:extLst>
                <a:ext uri="{FF2B5EF4-FFF2-40B4-BE49-F238E27FC236}">
                  <a16:creationId xmlns:a16="http://schemas.microsoft.com/office/drawing/2014/main" id="{244C1BD2-F90E-04D5-CA7A-A63C6689530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47750" y1="34250" x2="51750" y2="36250"/>
                          <a14:foregroundMark x1="47750" y1="66500" x2="51000" y2="67000"/>
                        </a14:backgroundRemoval>
                      </a14:imgEffect>
                    </a14:imgLayer>
                  </a14:imgProps>
                </a:ext>
              </a:extLst>
            </a:blip>
            <a:stretch>
              <a:fillRect/>
            </a:stretch>
          </p:blipFill>
          <p:spPr>
            <a:xfrm>
              <a:off x="8441336" y="2056750"/>
              <a:ext cx="1490064" cy="1490064"/>
            </a:xfrm>
            <a:prstGeom prst="rect">
              <a:avLst/>
            </a:prstGeom>
          </p:spPr>
        </p:pic>
      </p:grpSp>
      <p:grpSp>
        <p:nvGrpSpPr>
          <p:cNvPr id="19" name="Group 18">
            <a:extLst>
              <a:ext uri="{FF2B5EF4-FFF2-40B4-BE49-F238E27FC236}">
                <a16:creationId xmlns:a16="http://schemas.microsoft.com/office/drawing/2014/main" id="{6D141DF2-06EA-C2A0-F36F-C9B38C9A7E3E}"/>
              </a:ext>
            </a:extLst>
          </p:cNvPr>
          <p:cNvGrpSpPr/>
          <p:nvPr/>
        </p:nvGrpSpPr>
        <p:grpSpPr>
          <a:xfrm>
            <a:off x="1972898" y="4806043"/>
            <a:ext cx="1859469" cy="1499222"/>
            <a:chOff x="2090058" y="4806043"/>
            <a:chExt cx="1859469" cy="1499222"/>
          </a:xfrm>
        </p:grpSpPr>
        <p:sp>
          <p:nvSpPr>
            <p:cNvPr id="7" name="TextBox 6">
              <a:extLst>
                <a:ext uri="{FF2B5EF4-FFF2-40B4-BE49-F238E27FC236}">
                  <a16:creationId xmlns:a16="http://schemas.microsoft.com/office/drawing/2014/main" id="{608533C9-7B49-F430-AE03-AC9396D0F187}"/>
                </a:ext>
              </a:extLst>
            </p:cNvPr>
            <p:cNvSpPr txBox="1"/>
            <p:nvPr/>
          </p:nvSpPr>
          <p:spPr>
            <a:xfrm>
              <a:off x="2090058" y="4806043"/>
              <a:ext cx="185946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Chương trình học tập</a:t>
              </a:r>
            </a:p>
          </p:txBody>
        </p:sp>
        <p:pic>
          <p:nvPicPr>
            <p:cNvPr id="13" name="Picture 12">
              <a:extLst>
                <a:ext uri="{FF2B5EF4-FFF2-40B4-BE49-F238E27FC236}">
                  <a16:creationId xmlns:a16="http://schemas.microsoft.com/office/drawing/2014/main" id="{B572D7D7-937F-BF69-7EFA-16F67A46C768}"/>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40735" y1="59105" x2="58147" y2="59585"/>
                          <a14:foregroundMark x1="37700" y1="49361" x2="52716" y2="50799"/>
                          <a14:foregroundMark x1="27636" y1="45048" x2="42652" y2="50639"/>
                          <a14:foregroundMark x1="53674" y1="50958" x2="68371" y2="45687"/>
                          <a14:foregroundMark x1="70128" y1="48243" x2="69329" y2="42971"/>
                          <a14:foregroundMark x1="26997" y1="48083" x2="26997" y2="41693"/>
                        </a14:backgroundRemoval>
                      </a14:imgEffect>
                    </a14:imgLayer>
                  </a14:imgProps>
                </a:ext>
              </a:extLst>
            </a:blip>
            <a:stretch>
              <a:fillRect/>
            </a:stretch>
          </p:blipFill>
          <p:spPr>
            <a:xfrm>
              <a:off x="2382126" y="5074616"/>
              <a:ext cx="1230649" cy="1230649"/>
            </a:xfrm>
            <a:prstGeom prst="rect">
              <a:avLst/>
            </a:prstGeom>
          </p:spPr>
        </p:pic>
      </p:grpSp>
      <p:grpSp>
        <p:nvGrpSpPr>
          <p:cNvPr id="23" name="Group 22">
            <a:extLst>
              <a:ext uri="{FF2B5EF4-FFF2-40B4-BE49-F238E27FC236}">
                <a16:creationId xmlns:a16="http://schemas.microsoft.com/office/drawing/2014/main" id="{DF5AA0B6-B886-FB7B-C2C0-40028497361A}"/>
              </a:ext>
            </a:extLst>
          </p:cNvPr>
          <p:cNvGrpSpPr/>
          <p:nvPr/>
        </p:nvGrpSpPr>
        <p:grpSpPr>
          <a:xfrm>
            <a:off x="8058264" y="4806043"/>
            <a:ext cx="2253342" cy="1084019"/>
            <a:chOff x="8093529" y="4806043"/>
            <a:chExt cx="2253342" cy="1084019"/>
          </a:xfrm>
        </p:grpSpPr>
        <p:sp>
          <p:nvSpPr>
            <p:cNvPr id="8" name="TextBox 7">
              <a:extLst>
                <a:ext uri="{FF2B5EF4-FFF2-40B4-BE49-F238E27FC236}">
                  <a16:creationId xmlns:a16="http://schemas.microsoft.com/office/drawing/2014/main" id="{5F85427C-ACC1-5233-5173-D0774918EB56}"/>
                </a:ext>
              </a:extLst>
            </p:cNvPr>
            <p:cNvSpPr txBox="1"/>
            <p:nvPr/>
          </p:nvSpPr>
          <p:spPr>
            <a:xfrm>
              <a:off x="8093529" y="4806043"/>
              <a:ext cx="2253342" cy="369332"/>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Kho dữ liệu</a:t>
              </a:r>
            </a:p>
          </p:txBody>
        </p:sp>
        <p:pic>
          <p:nvPicPr>
            <p:cNvPr id="15" name="Picture 14">
              <a:extLst>
                <a:ext uri="{FF2B5EF4-FFF2-40B4-BE49-F238E27FC236}">
                  <a16:creationId xmlns:a16="http://schemas.microsoft.com/office/drawing/2014/main" id="{0BC11AD8-AA61-E06B-7BF4-B1006611293C}"/>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2569" b="78383" l="13926" r="85173">
                          <a14:foregroundMark x1="74600" y1="30513" x2="77300" y2="27051"/>
                          <a14:foregroundMark x1="80900" y1="21795" x2="82700" y2="21154"/>
                          <a14:foregroundMark x1="83300" y1="37949" x2="83600" y2="36026"/>
                          <a14:foregroundMark x1="30600" y1="45385" x2="44000" y2="47436"/>
                          <a14:foregroundMark x1="45000" y1="36538" x2="39100" y2="64744"/>
                          <a14:foregroundMark x1="32700" y1="58462" x2="47700" y2="62308"/>
                          <a14:foregroundMark x1="47700" y1="62308" x2="54100" y2="60769"/>
                          <a14:foregroundMark x1="54100" y1="60769" x2="50800" y2="46667"/>
                          <a14:foregroundMark x1="50800" y1="46667" x2="44000" y2="41026"/>
                          <a14:foregroundMark x1="40100" y1="41538" x2="34500" y2="44872"/>
                          <a14:foregroundMark x1="34500" y1="44872" x2="28700" y2="52051"/>
                          <a14:foregroundMark x1="28700" y1="52051" x2="30500" y2="59744"/>
                          <a14:foregroundMark x1="30500" y1="59744" x2="31100" y2="59872"/>
                          <a14:foregroundMark x1="42500" y1="32308" x2="51900" y2="32436"/>
                          <a14:foregroundMark x1="51900" y1="32436" x2="64500" y2="29872"/>
                          <a14:foregroundMark x1="44600" y1="20000" x2="59100" y2="49487"/>
                          <a14:foregroundMark x1="32300" y1="31282" x2="44200" y2="47436"/>
                          <a14:foregroundMark x1="21100" y1="40000" x2="39300" y2="59231"/>
                          <a14:foregroundMark x1="19400" y1="65897" x2="34500" y2="56923"/>
                          <a14:foregroundMark x1="37100" y1="74231" x2="37100" y2="55256"/>
                          <a14:foregroundMark x1="46500" y1="72564" x2="46500" y2="59872"/>
                          <a14:foregroundMark x1="55100" y1="48205" x2="67600" y2="43077"/>
                          <a14:foregroundMark x1="50700" y1="50641" x2="61600" y2="65769"/>
                          <a14:foregroundMark x1="61600" y1="65769" x2="62700" y2="72821"/>
                          <a14:foregroundMark x1="54700" y1="66923" x2="68300" y2="53077"/>
                          <a14:foregroundMark x1="68300" y1="53077" x2="70900" y2="45897"/>
                          <a14:foregroundMark x1="70900" y1="45897" x2="70900" y2="45769"/>
                          <a14:foregroundMark x1="58400" y1="60641" x2="76100" y2="61154"/>
                          <a14:foregroundMark x1="76100" y1="61154" x2="78400" y2="60000"/>
                        </a14:backgroundRemoval>
                      </a14:imgEffect>
                    </a14:imgLayer>
                  </a14:imgProps>
                </a:ext>
              </a:extLst>
            </a:blip>
            <a:srcRect l="5020" t="4342" r="5921" b="13390"/>
            <a:stretch/>
          </p:blipFill>
          <p:spPr>
            <a:xfrm>
              <a:off x="8684951" y="5094030"/>
              <a:ext cx="1104775" cy="796032"/>
            </a:xfrm>
            <a:prstGeom prst="rect">
              <a:avLst/>
            </a:prstGeom>
          </p:spPr>
        </p:pic>
      </p:grpSp>
      <p:grpSp>
        <p:nvGrpSpPr>
          <p:cNvPr id="21" name="Group 20">
            <a:extLst>
              <a:ext uri="{FF2B5EF4-FFF2-40B4-BE49-F238E27FC236}">
                <a16:creationId xmlns:a16="http://schemas.microsoft.com/office/drawing/2014/main" id="{AA7B3566-3C34-D687-49FD-103430E9E602}"/>
              </a:ext>
            </a:extLst>
          </p:cNvPr>
          <p:cNvGrpSpPr/>
          <p:nvPr/>
        </p:nvGrpSpPr>
        <p:grpSpPr>
          <a:xfrm>
            <a:off x="5352969" y="3168218"/>
            <a:ext cx="1486062" cy="1407022"/>
            <a:chOff x="5352969" y="3215945"/>
            <a:chExt cx="1486062" cy="1407022"/>
          </a:xfrm>
        </p:grpSpPr>
        <p:sp>
          <p:nvSpPr>
            <p:cNvPr id="9" name="TextBox 8">
              <a:extLst>
                <a:ext uri="{FF2B5EF4-FFF2-40B4-BE49-F238E27FC236}">
                  <a16:creationId xmlns:a16="http://schemas.microsoft.com/office/drawing/2014/main" id="{31361E19-DE6E-C805-A630-7169F10A885C}"/>
                </a:ext>
              </a:extLst>
            </p:cNvPr>
            <p:cNvSpPr txBox="1"/>
            <p:nvPr/>
          </p:nvSpPr>
          <p:spPr>
            <a:xfrm>
              <a:off x="5352969" y="3215945"/>
              <a:ext cx="1486062"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Các ứng dụng khác</a:t>
              </a:r>
            </a:p>
          </p:txBody>
        </p:sp>
        <p:pic>
          <p:nvPicPr>
            <p:cNvPr id="17" name="Picture 16">
              <a:extLst>
                <a:ext uri="{FF2B5EF4-FFF2-40B4-BE49-F238E27FC236}">
                  <a16:creationId xmlns:a16="http://schemas.microsoft.com/office/drawing/2014/main" id="{AB66741A-DD05-E1D1-8370-F565857B6EA9}"/>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4000" b="95556" l="4889" r="94667">
                          <a14:foregroundMark x1="16444" y1="33333" x2="47111" y2="34667"/>
                          <a14:foregroundMark x1="72889" y1="48889" x2="68889" y2="72444"/>
                          <a14:foregroundMark x1="22222" y1="21778" x2="13333" y2="52000"/>
                          <a14:foregroundMark x1="20000" y1="21333" x2="10667" y2="68000"/>
                          <a14:foregroundMark x1="38222" y1="35111" x2="45778" y2="66667"/>
                          <a14:foregroundMark x1="40444" y1="69333" x2="61778" y2="69778"/>
                          <a14:foregroundMark x1="67556" y1="22222" x2="65333" y2="66222"/>
                          <a14:foregroundMark x1="65333" y1="66222" x2="53778" y2="5333"/>
                          <a14:foregroundMark x1="53778" y1="5333" x2="54222" y2="40889"/>
                          <a14:foregroundMark x1="54222" y1="40889" x2="39556" y2="75111"/>
                          <a14:foregroundMark x1="39556" y1="75111" x2="55556" y2="30667"/>
                          <a14:foregroundMark x1="55556" y1="30667" x2="55556" y2="30667"/>
                          <a14:foregroundMark x1="32000" y1="48444" x2="34667" y2="32889"/>
                          <a14:foregroundMark x1="33333" y1="57333" x2="34667" y2="67111"/>
                          <a14:foregroundMark x1="44444" y1="10667" x2="23556" y2="27111"/>
                          <a14:foregroundMark x1="45778" y1="9333" x2="17333" y2="31556"/>
                          <a14:foregroundMark x1="17333" y1="31556" x2="13778" y2="68444"/>
                          <a14:foregroundMark x1="13778" y1="68444" x2="41778" y2="92000"/>
                          <a14:foregroundMark x1="41778" y1="92000" x2="77333" y2="82667"/>
                          <a14:foregroundMark x1="77333" y1="82667" x2="91556" y2="51111"/>
                          <a14:foregroundMark x1="91556" y1="51111" x2="80000" y2="19556"/>
                          <a14:foregroundMark x1="80000" y1="19556" x2="48000" y2="6667"/>
                          <a14:foregroundMark x1="48000" y1="6667" x2="41333" y2="10222"/>
                          <a14:foregroundMark x1="8000" y1="60444" x2="8000" y2="34667"/>
                          <a14:foregroundMark x1="7111" y1="33333" x2="10222" y2="65778"/>
                          <a14:foregroundMark x1="18667" y1="16444" x2="44444" y2="4000"/>
                          <a14:foregroundMark x1="4889" y1="54667" x2="4889" y2="46667"/>
                          <a14:foregroundMark x1="20000" y1="81778" x2="40000" y2="87111"/>
                          <a14:foregroundMark x1="35111" y1="92000" x2="49333" y2="92444"/>
                          <a14:foregroundMark x1="56000" y1="92889" x2="75111" y2="86667"/>
                          <a14:foregroundMark x1="46667" y1="95556" x2="50667" y2="95556"/>
                          <a14:foregroundMark x1="90222" y1="29778" x2="92889" y2="37778"/>
                          <a14:foregroundMark x1="94667" y1="48000" x2="94667" y2="54667"/>
                          <a14:foregroundMark x1="80889" y1="48000" x2="73778" y2="79111"/>
                          <a14:foregroundMark x1="20000" y1="47111" x2="33333" y2="68889"/>
                        </a14:backgroundRemoval>
                      </a14:imgEffect>
                    </a14:imgLayer>
                  </a14:imgProps>
                </a:ext>
              </a:extLst>
            </a:blip>
            <a:stretch>
              <a:fillRect/>
            </a:stretch>
          </p:blipFill>
          <p:spPr>
            <a:xfrm>
              <a:off x="5695182" y="3821332"/>
              <a:ext cx="801635" cy="801635"/>
            </a:xfrm>
            <a:prstGeom prst="rect">
              <a:avLst/>
            </a:prstGeom>
          </p:spPr>
        </p:pic>
      </p:grpSp>
      <p:sp>
        <p:nvSpPr>
          <p:cNvPr id="44" name="Freeform 43">
            <a:extLst>
              <a:ext uri="{FF2B5EF4-FFF2-40B4-BE49-F238E27FC236}">
                <a16:creationId xmlns:a16="http://schemas.microsoft.com/office/drawing/2014/main" id="{3372BA56-4D4A-A815-752F-69BD35F79FC7}"/>
              </a:ext>
            </a:extLst>
          </p:cNvPr>
          <p:cNvSpPr/>
          <p:nvPr/>
        </p:nvSpPr>
        <p:spPr>
          <a:xfrm>
            <a:off x="-4020483" y="-3089707"/>
            <a:ext cx="23504668" cy="12515850"/>
          </a:xfrm>
          <a:custGeom>
            <a:avLst/>
            <a:gdLst>
              <a:gd name="connsiteX0" fmla="*/ 10088188 w 23504668"/>
              <a:gd name="connsiteY0" fmla="*/ 5957199 h 12515850"/>
              <a:gd name="connsiteX1" fmla="*/ 9124813 w 23504668"/>
              <a:gd name="connsiteY1" fmla="*/ 6904256 h 12515850"/>
              <a:gd name="connsiteX2" fmla="*/ 10088188 w 23504668"/>
              <a:gd name="connsiteY2" fmla="*/ 7851313 h 12515850"/>
              <a:gd name="connsiteX3" fmla="*/ 11051563 w 23504668"/>
              <a:gd name="connsiteY3" fmla="*/ 6904256 h 12515850"/>
              <a:gd name="connsiteX4" fmla="*/ 10088188 w 23504668"/>
              <a:gd name="connsiteY4" fmla="*/ 5957199 h 12515850"/>
              <a:gd name="connsiteX5" fmla="*/ 0 w 23504668"/>
              <a:gd name="connsiteY5" fmla="*/ 0 h 12515850"/>
              <a:gd name="connsiteX6" fmla="*/ 23504668 w 23504668"/>
              <a:gd name="connsiteY6" fmla="*/ 0 h 12515850"/>
              <a:gd name="connsiteX7" fmla="*/ 23504668 w 23504668"/>
              <a:gd name="connsiteY7" fmla="*/ 12515850 h 12515850"/>
              <a:gd name="connsiteX8" fmla="*/ 0 w 23504668"/>
              <a:gd name="connsiteY8" fmla="*/ 12515850 h 1251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4668" h="12515850">
                <a:moveTo>
                  <a:pt x="10088188" y="5957199"/>
                </a:moveTo>
                <a:cubicBezTo>
                  <a:pt x="9556130" y="5957199"/>
                  <a:pt x="9124813" y="6381211"/>
                  <a:pt x="9124813" y="6904256"/>
                </a:cubicBezTo>
                <a:cubicBezTo>
                  <a:pt x="9124813" y="7427301"/>
                  <a:pt x="9556130" y="7851313"/>
                  <a:pt x="10088188" y="7851313"/>
                </a:cubicBezTo>
                <a:cubicBezTo>
                  <a:pt x="10620244" y="7851313"/>
                  <a:pt x="11051563" y="7427301"/>
                  <a:pt x="11051563" y="6904256"/>
                </a:cubicBezTo>
                <a:cubicBezTo>
                  <a:pt x="11051563" y="6381211"/>
                  <a:pt x="10620244" y="5957199"/>
                  <a:pt x="10088188" y="5957199"/>
                </a:cubicBezTo>
                <a:close/>
                <a:moveTo>
                  <a:pt x="0" y="0"/>
                </a:moveTo>
                <a:lnTo>
                  <a:pt x="23504668" y="0"/>
                </a:lnTo>
                <a:lnTo>
                  <a:pt x="23504668" y="12515850"/>
                </a:lnTo>
                <a:lnTo>
                  <a:pt x="0" y="12515850"/>
                </a:lnTo>
                <a:close/>
              </a:path>
            </a:pathLst>
          </a:cu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dirty="0"/>
          </a:p>
        </p:txBody>
      </p:sp>
      <p:sp>
        <p:nvSpPr>
          <p:cNvPr id="2" name="TextBox 1">
            <a:extLst>
              <a:ext uri="{FF2B5EF4-FFF2-40B4-BE49-F238E27FC236}">
                <a16:creationId xmlns:a16="http://schemas.microsoft.com/office/drawing/2014/main" id="{1076E575-DF25-A3D5-EF47-99774F8C4153}"/>
              </a:ext>
            </a:extLst>
          </p:cNvPr>
          <p:cNvSpPr txBox="1"/>
          <p:nvPr/>
        </p:nvSpPr>
        <p:spPr>
          <a:xfrm>
            <a:off x="3076607" y="1332998"/>
            <a:ext cx="6567620" cy="1477328"/>
          </a:xfrm>
          <a:prstGeom prst="rect">
            <a:avLst/>
          </a:prstGeom>
          <a:noFill/>
        </p:spPr>
        <p:txBody>
          <a:bodyPr wrap="square">
            <a:spAutoFit/>
          </a:bodyPr>
          <a:lstStyle/>
          <a:p>
            <a:r>
              <a:rPr lang="vi-VN" dirty="0">
                <a:solidFill>
                  <a:schemeClr val="bg1"/>
                </a:solidFill>
              </a:rPr>
              <a:t>Thuật toán sắp xếp ngoại cũng được sử dụng trong nhiều ứng dụng khác như trong lĩnh vực kinh doanh để sắp xếp các hóa đơn, trong lĩnh vực khoa học để sắp xếp và phân tích dữ liệu, và trong lĩnh vực thống kê để sắp xếp và phân tích dữ liệu thống kê.</a:t>
            </a:r>
            <a:endParaRPr lang="en-VN" dirty="0">
              <a:solidFill>
                <a:schemeClr val="bg1"/>
              </a:solidFill>
              <a:cs typeface="Arial" panose="020B0604020202020204" pitchFamily="34" charset="0"/>
            </a:endParaRPr>
          </a:p>
        </p:txBody>
      </p:sp>
    </p:spTree>
    <p:extLst>
      <p:ext uri="{BB962C8B-B14F-4D97-AF65-F5344CB8AC3E}">
        <p14:creationId xmlns:p14="http://schemas.microsoft.com/office/powerpoint/2010/main" val="113690052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1" presetClass="entr" presetSubtype="0" fill="hold" grpId="0" nodeType="afterEffect">
                                  <p:stCondLst>
                                    <p:cond delay="0"/>
                                  </p:stCondLst>
                                  <p:iterate type="lt">
                                    <p:tmPct val="10000"/>
                                  </p:iterate>
                                  <p:childTnLst>
                                    <p:set>
                                      <p:cBhvr>
                                        <p:cTn id="6" dur="1" fill="hold">
                                          <p:stCondLst>
                                            <p:cond delay="0"/>
                                          </p:stCondLst>
                                        </p:cTn>
                                        <p:tgtEl>
                                          <p:spTgt spid="2"/>
                                        </p:tgtEl>
                                        <p:attrNameLst>
                                          <p:attrName>style.visibility</p:attrName>
                                        </p:attrNameLst>
                                      </p:cBhvr>
                                      <p:to>
                                        <p:strVal val="visible"/>
                                      </p:to>
                                    </p:set>
                                    <p:anim calcmode="lin" valueType="num">
                                      <p:cBhvr>
                                        <p:cTn id="7" dur="200" fill="hold"/>
                                        <p:tgtEl>
                                          <p:spTgt spid="2"/>
                                        </p:tgtEl>
                                        <p:attrNameLst>
                                          <p:attrName>ppt_x</p:attrName>
                                        </p:attrNameLst>
                                      </p:cBhvr>
                                      <p:tavLst>
                                        <p:tav tm="0">
                                          <p:val>
                                            <p:strVal val="#ppt_x"/>
                                          </p:val>
                                        </p:tav>
                                        <p:tav tm="50000">
                                          <p:val>
                                            <p:strVal val="#ppt_x+.1"/>
                                          </p:val>
                                        </p:tav>
                                        <p:tav tm="100000">
                                          <p:val>
                                            <p:strVal val="#ppt_x"/>
                                          </p:val>
                                        </p:tav>
                                      </p:tavLst>
                                    </p:anim>
                                    <p:anim calcmode="lin" valueType="num">
                                      <p:cBhvr>
                                        <p:cTn id="8" dur="200" fill="hold"/>
                                        <p:tgtEl>
                                          <p:spTgt spid="2"/>
                                        </p:tgtEl>
                                        <p:attrNameLst>
                                          <p:attrName>ppt_y</p:attrName>
                                        </p:attrNameLst>
                                      </p:cBhvr>
                                      <p:tavLst>
                                        <p:tav tm="0">
                                          <p:val>
                                            <p:strVal val="#ppt_y"/>
                                          </p:val>
                                        </p:tav>
                                        <p:tav tm="100000">
                                          <p:val>
                                            <p:strVal val="#ppt_y"/>
                                          </p:val>
                                        </p:tav>
                                      </p:tavLst>
                                    </p:anim>
                                    <p:anim calcmode="lin" valueType="num">
                                      <p:cBhvr>
                                        <p:cTn id="9" dur="200" fill="hold"/>
                                        <p:tgtEl>
                                          <p:spTgt spid="2"/>
                                        </p:tgtEl>
                                        <p:attrNameLst>
                                          <p:attrName>ppt_h</p:attrName>
                                        </p:attrNameLst>
                                      </p:cBhvr>
                                      <p:tavLst>
                                        <p:tav tm="0">
                                          <p:val>
                                            <p:strVal val="#ppt_h/10"/>
                                          </p:val>
                                        </p:tav>
                                        <p:tav tm="50000">
                                          <p:val>
                                            <p:strVal val="#ppt_h+.01"/>
                                          </p:val>
                                        </p:tav>
                                        <p:tav tm="100000">
                                          <p:val>
                                            <p:strVal val="#ppt_h"/>
                                          </p:val>
                                        </p:tav>
                                      </p:tavLst>
                                    </p:anim>
                                    <p:anim calcmode="lin" valueType="num">
                                      <p:cBhvr>
                                        <p:cTn id="10" dur="200" fill="hold"/>
                                        <p:tgtEl>
                                          <p:spTgt spid="2"/>
                                        </p:tgtEl>
                                        <p:attrNameLst>
                                          <p:attrName>ppt_w</p:attrName>
                                        </p:attrNameLst>
                                      </p:cBhvr>
                                      <p:tavLst>
                                        <p:tav tm="0">
                                          <p:val>
                                            <p:strVal val="#ppt_w/10"/>
                                          </p:val>
                                        </p:tav>
                                        <p:tav tm="50000">
                                          <p:val>
                                            <p:strVal val="#ppt_w+.01"/>
                                          </p:val>
                                        </p:tav>
                                        <p:tav tm="100000">
                                          <p:val>
                                            <p:strVal val="#ppt_w"/>
                                          </p:val>
                                        </p:tav>
                                      </p:tavLst>
                                    </p:anim>
                                    <p:animEffect transition="in" filter="fade">
                                      <p:cBhvr>
                                        <p:cTn id="11" dur="200" tmFilter="0,0; .5, 1; 1, 1"/>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BA5D1794-CC82-2C6D-964C-234694D99764}"/>
              </a:ext>
            </a:extLst>
          </p:cNvPr>
          <p:cNvSpPr/>
          <p:nvPr/>
        </p:nvSpPr>
        <p:spPr>
          <a:xfrm>
            <a:off x="4350974" y="175149"/>
            <a:ext cx="3490059" cy="923330"/>
          </a:xfrm>
          <a:prstGeom prst="rect">
            <a:avLst/>
          </a:prstGeom>
          <a:noFill/>
        </p:spPr>
        <p:txBody>
          <a:bodyPr wrap="none" lIns="91440" tIns="45720" rIns="91440" bIns="45720">
            <a:spAutoFit/>
          </a:bodyPr>
          <a:lstStyle/>
          <a:p>
            <a:pPr algn="ct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Ứng</a:t>
            </a:r>
            <a:r>
              <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 </a:t>
            </a:r>
            <a:r>
              <a:rPr lang="en-US" sz="5400" b="1" cap="none" spc="0" dirty="0" err="1">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dụng</a:t>
            </a:r>
            <a:endPar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endParaRPr>
          </a:p>
        </p:txBody>
      </p:sp>
      <p:grpSp>
        <p:nvGrpSpPr>
          <p:cNvPr id="20" name="Group 19">
            <a:extLst>
              <a:ext uri="{FF2B5EF4-FFF2-40B4-BE49-F238E27FC236}">
                <a16:creationId xmlns:a16="http://schemas.microsoft.com/office/drawing/2014/main" id="{1D82A838-7FFA-9251-AFB3-10B19C5F2179}"/>
              </a:ext>
            </a:extLst>
          </p:cNvPr>
          <p:cNvGrpSpPr/>
          <p:nvPr/>
        </p:nvGrpSpPr>
        <p:grpSpPr>
          <a:xfrm>
            <a:off x="2336753" y="1859893"/>
            <a:ext cx="1116436" cy="1287812"/>
            <a:chOff x="2336753" y="1859893"/>
            <a:chExt cx="1116436" cy="1287812"/>
          </a:xfrm>
        </p:grpSpPr>
        <p:sp>
          <p:nvSpPr>
            <p:cNvPr id="5" name="TextBox 4">
              <a:extLst>
                <a:ext uri="{FF2B5EF4-FFF2-40B4-BE49-F238E27FC236}">
                  <a16:creationId xmlns:a16="http://schemas.microsoft.com/office/drawing/2014/main" id="{1138469D-3F04-50A9-65A3-027FCFF0408B}"/>
                </a:ext>
              </a:extLst>
            </p:cNvPr>
            <p:cNvSpPr txBox="1"/>
            <p:nvPr/>
          </p:nvSpPr>
          <p:spPr>
            <a:xfrm>
              <a:off x="2336753" y="1859893"/>
              <a:ext cx="1116436"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Cơ sở dữ liệu</a:t>
              </a:r>
            </a:p>
          </p:txBody>
        </p:sp>
        <p:pic>
          <p:nvPicPr>
            <p:cNvPr id="3" name="Picture 2">
              <a:extLst>
                <a:ext uri="{FF2B5EF4-FFF2-40B4-BE49-F238E27FC236}">
                  <a16:creationId xmlns:a16="http://schemas.microsoft.com/office/drawing/2014/main" id="{D9590D58-DDBF-AB0C-3744-A892678BD61D}"/>
                </a:ext>
              </a:extLst>
            </p:cNvPr>
            <p:cNvPicPr>
              <a:picLocks noChangeAspect="1"/>
            </p:cNvPicPr>
            <p:nvPr/>
          </p:nvPicPr>
          <p:blipFill>
            <a:blip r:embed="rId2">
              <a:extLst>
                <a:ext uri="{BEBA8EAE-BF5A-486C-A8C5-ECC9F3942E4B}">
                  <a14:imgProps xmlns:a14="http://schemas.microsoft.com/office/drawing/2010/main">
                    <a14:imgLayer r:embed="rId3">
                      <a14:imgEffect>
                        <a14:backgroundRemoval t="2400" b="96800" l="10000" r="90000">
                          <a14:foregroundMark x1="37300" y1="7100" x2="72500" y2="7600"/>
                          <a14:foregroundMark x1="35000" y1="92400" x2="53000" y2="92900"/>
                          <a14:foregroundMark x1="25500" y1="9600" x2="41900" y2="2600"/>
                          <a14:foregroundMark x1="41900" y1="2600" x2="43000" y2="2400"/>
                          <a14:foregroundMark x1="42700" y1="96700" x2="47400" y2="96800"/>
                        </a14:backgroundRemoval>
                      </a14:imgEffect>
                    </a14:imgLayer>
                  </a14:imgProps>
                </a:ext>
              </a:extLst>
            </a:blip>
            <a:stretch>
              <a:fillRect/>
            </a:stretch>
          </p:blipFill>
          <p:spPr>
            <a:xfrm>
              <a:off x="2547773" y="2437984"/>
              <a:ext cx="709721" cy="709721"/>
            </a:xfrm>
            <a:prstGeom prst="rect">
              <a:avLst/>
            </a:prstGeom>
          </p:spPr>
        </p:pic>
      </p:grpSp>
      <p:grpSp>
        <p:nvGrpSpPr>
          <p:cNvPr id="22" name="Group 21">
            <a:extLst>
              <a:ext uri="{FF2B5EF4-FFF2-40B4-BE49-F238E27FC236}">
                <a16:creationId xmlns:a16="http://schemas.microsoft.com/office/drawing/2014/main" id="{CD013330-79F6-53DA-D2D7-B55CB4201AC4}"/>
              </a:ext>
            </a:extLst>
          </p:cNvPr>
          <p:cNvGrpSpPr/>
          <p:nvPr/>
        </p:nvGrpSpPr>
        <p:grpSpPr>
          <a:xfrm>
            <a:off x="8441336" y="1833256"/>
            <a:ext cx="1490064" cy="1713558"/>
            <a:chOff x="8441336" y="1833256"/>
            <a:chExt cx="1490064" cy="1713558"/>
          </a:xfrm>
        </p:grpSpPr>
        <p:sp>
          <p:nvSpPr>
            <p:cNvPr id="6" name="TextBox 5">
              <a:extLst>
                <a:ext uri="{FF2B5EF4-FFF2-40B4-BE49-F238E27FC236}">
                  <a16:creationId xmlns:a16="http://schemas.microsoft.com/office/drawing/2014/main" id="{DA854147-3EB2-2C2D-AED4-F39543A76589}"/>
                </a:ext>
              </a:extLst>
            </p:cNvPr>
            <p:cNvSpPr txBox="1"/>
            <p:nvPr/>
          </p:nvSpPr>
          <p:spPr>
            <a:xfrm>
              <a:off x="8441336" y="1833256"/>
              <a:ext cx="148719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Hệ thống phân tán</a:t>
              </a:r>
            </a:p>
          </p:txBody>
        </p:sp>
        <p:pic>
          <p:nvPicPr>
            <p:cNvPr id="11" name="Picture 10">
              <a:extLst>
                <a:ext uri="{FF2B5EF4-FFF2-40B4-BE49-F238E27FC236}">
                  <a16:creationId xmlns:a16="http://schemas.microsoft.com/office/drawing/2014/main" id="{244C1BD2-F90E-04D5-CA7A-A63C66895306}"/>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10000" b="90000" l="10000" r="90000">
                          <a14:foregroundMark x1="47750" y1="34250" x2="51750" y2="36250"/>
                          <a14:foregroundMark x1="47750" y1="66500" x2="51000" y2="67000"/>
                        </a14:backgroundRemoval>
                      </a14:imgEffect>
                    </a14:imgLayer>
                  </a14:imgProps>
                </a:ext>
              </a:extLst>
            </a:blip>
            <a:stretch>
              <a:fillRect/>
            </a:stretch>
          </p:blipFill>
          <p:spPr>
            <a:xfrm>
              <a:off x="8441336" y="2056750"/>
              <a:ext cx="1490064" cy="1490064"/>
            </a:xfrm>
            <a:prstGeom prst="rect">
              <a:avLst/>
            </a:prstGeom>
          </p:spPr>
        </p:pic>
      </p:grpSp>
      <p:grpSp>
        <p:nvGrpSpPr>
          <p:cNvPr id="19" name="Group 18">
            <a:extLst>
              <a:ext uri="{FF2B5EF4-FFF2-40B4-BE49-F238E27FC236}">
                <a16:creationId xmlns:a16="http://schemas.microsoft.com/office/drawing/2014/main" id="{6D141DF2-06EA-C2A0-F36F-C9B38C9A7E3E}"/>
              </a:ext>
            </a:extLst>
          </p:cNvPr>
          <p:cNvGrpSpPr/>
          <p:nvPr/>
        </p:nvGrpSpPr>
        <p:grpSpPr>
          <a:xfrm>
            <a:off x="1972898" y="4806043"/>
            <a:ext cx="1859469" cy="1499222"/>
            <a:chOff x="2090058" y="4806043"/>
            <a:chExt cx="1859469" cy="1499222"/>
          </a:xfrm>
        </p:grpSpPr>
        <p:sp>
          <p:nvSpPr>
            <p:cNvPr id="7" name="TextBox 6">
              <a:extLst>
                <a:ext uri="{FF2B5EF4-FFF2-40B4-BE49-F238E27FC236}">
                  <a16:creationId xmlns:a16="http://schemas.microsoft.com/office/drawing/2014/main" id="{608533C9-7B49-F430-AE03-AC9396D0F187}"/>
                </a:ext>
              </a:extLst>
            </p:cNvPr>
            <p:cNvSpPr txBox="1"/>
            <p:nvPr/>
          </p:nvSpPr>
          <p:spPr>
            <a:xfrm>
              <a:off x="2090058" y="4806043"/>
              <a:ext cx="1859469"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Chương trình học tập</a:t>
              </a:r>
            </a:p>
          </p:txBody>
        </p:sp>
        <p:pic>
          <p:nvPicPr>
            <p:cNvPr id="13" name="Picture 12">
              <a:extLst>
                <a:ext uri="{FF2B5EF4-FFF2-40B4-BE49-F238E27FC236}">
                  <a16:creationId xmlns:a16="http://schemas.microsoft.com/office/drawing/2014/main" id="{B572D7D7-937F-BF69-7EFA-16F67A46C768}"/>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10000" b="90000" l="10000" r="90000">
                          <a14:foregroundMark x1="40735" y1="59105" x2="58147" y2="59585"/>
                          <a14:foregroundMark x1="37700" y1="49361" x2="52716" y2="50799"/>
                          <a14:foregroundMark x1="27636" y1="45048" x2="42652" y2="50639"/>
                          <a14:foregroundMark x1="53674" y1="50958" x2="68371" y2="45687"/>
                          <a14:foregroundMark x1="70128" y1="48243" x2="69329" y2="42971"/>
                          <a14:foregroundMark x1="26997" y1="48083" x2="26997" y2="41693"/>
                        </a14:backgroundRemoval>
                      </a14:imgEffect>
                    </a14:imgLayer>
                  </a14:imgProps>
                </a:ext>
              </a:extLst>
            </a:blip>
            <a:stretch>
              <a:fillRect/>
            </a:stretch>
          </p:blipFill>
          <p:spPr>
            <a:xfrm>
              <a:off x="2382126" y="5074616"/>
              <a:ext cx="1230649" cy="1230649"/>
            </a:xfrm>
            <a:prstGeom prst="rect">
              <a:avLst/>
            </a:prstGeom>
          </p:spPr>
        </p:pic>
      </p:grpSp>
      <p:grpSp>
        <p:nvGrpSpPr>
          <p:cNvPr id="23" name="Group 22">
            <a:extLst>
              <a:ext uri="{FF2B5EF4-FFF2-40B4-BE49-F238E27FC236}">
                <a16:creationId xmlns:a16="http://schemas.microsoft.com/office/drawing/2014/main" id="{DF5AA0B6-B886-FB7B-C2C0-40028497361A}"/>
              </a:ext>
            </a:extLst>
          </p:cNvPr>
          <p:cNvGrpSpPr/>
          <p:nvPr/>
        </p:nvGrpSpPr>
        <p:grpSpPr>
          <a:xfrm>
            <a:off x="8058264" y="4806043"/>
            <a:ext cx="2253342" cy="1084019"/>
            <a:chOff x="8093529" y="4806043"/>
            <a:chExt cx="2253342" cy="1084019"/>
          </a:xfrm>
        </p:grpSpPr>
        <p:sp>
          <p:nvSpPr>
            <p:cNvPr id="8" name="TextBox 7">
              <a:extLst>
                <a:ext uri="{FF2B5EF4-FFF2-40B4-BE49-F238E27FC236}">
                  <a16:creationId xmlns:a16="http://schemas.microsoft.com/office/drawing/2014/main" id="{5F85427C-ACC1-5233-5173-D0774918EB56}"/>
                </a:ext>
              </a:extLst>
            </p:cNvPr>
            <p:cNvSpPr txBox="1"/>
            <p:nvPr/>
          </p:nvSpPr>
          <p:spPr>
            <a:xfrm>
              <a:off x="8093529" y="4806043"/>
              <a:ext cx="2253342" cy="369332"/>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Kho dữ liệu</a:t>
              </a:r>
            </a:p>
          </p:txBody>
        </p:sp>
        <p:pic>
          <p:nvPicPr>
            <p:cNvPr id="15" name="Picture 14">
              <a:extLst>
                <a:ext uri="{FF2B5EF4-FFF2-40B4-BE49-F238E27FC236}">
                  <a16:creationId xmlns:a16="http://schemas.microsoft.com/office/drawing/2014/main" id="{0BC11AD8-AA61-E06B-7BF4-B1006611293C}"/>
                </a:ext>
              </a:extLst>
            </p:cNvPr>
            <p:cNvPicPr>
              <a:picLocks noChangeAspect="1"/>
            </p:cNvPicPr>
            <p:nvPr/>
          </p:nvPicPr>
          <p:blipFill rotWithShape="1">
            <a:blip r:embed="rId8">
              <a:extLst>
                <a:ext uri="{BEBA8EAE-BF5A-486C-A8C5-ECC9F3942E4B}">
                  <a14:imgProps xmlns:a14="http://schemas.microsoft.com/office/drawing/2010/main">
                    <a14:imgLayer r:embed="rId9">
                      <a14:imgEffect>
                        <a14:backgroundRemoval t="12569" b="78383" l="13926" r="85173">
                          <a14:foregroundMark x1="74600" y1="30513" x2="77300" y2="27051"/>
                          <a14:foregroundMark x1="80900" y1="21795" x2="82700" y2="21154"/>
                          <a14:foregroundMark x1="83300" y1="37949" x2="83600" y2="36026"/>
                          <a14:foregroundMark x1="30600" y1="45385" x2="44000" y2="47436"/>
                          <a14:foregroundMark x1="45000" y1="36538" x2="39100" y2="64744"/>
                          <a14:foregroundMark x1="32700" y1="58462" x2="47700" y2="62308"/>
                          <a14:foregroundMark x1="47700" y1="62308" x2="54100" y2="60769"/>
                          <a14:foregroundMark x1="54100" y1="60769" x2="50800" y2="46667"/>
                          <a14:foregroundMark x1="50800" y1="46667" x2="44000" y2="41026"/>
                          <a14:foregroundMark x1="40100" y1="41538" x2="34500" y2="44872"/>
                          <a14:foregroundMark x1="34500" y1="44872" x2="28700" y2="52051"/>
                          <a14:foregroundMark x1="28700" y1="52051" x2="30500" y2="59744"/>
                          <a14:foregroundMark x1="30500" y1="59744" x2="31100" y2="59872"/>
                          <a14:foregroundMark x1="42500" y1="32308" x2="51900" y2="32436"/>
                          <a14:foregroundMark x1="51900" y1="32436" x2="64500" y2="29872"/>
                          <a14:foregroundMark x1="44600" y1="20000" x2="59100" y2="49487"/>
                          <a14:foregroundMark x1="32300" y1="31282" x2="44200" y2="47436"/>
                          <a14:foregroundMark x1="21100" y1="40000" x2="39300" y2="59231"/>
                          <a14:foregroundMark x1="19400" y1="65897" x2="34500" y2="56923"/>
                          <a14:foregroundMark x1="37100" y1="74231" x2="37100" y2="55256"/>
                          <a14:foregroundMark x1="46500" y1="72564" x2="46500" y2="59872"/>
                          <a14:foregroundMark x1="55100" y1="48205" x2="67600" y2="43077"/>
                          <a14:foregroundMark x1="50700" y1="50641" x2="61600" y2="65769"/>
                          <a14:foregroundMark x1="61600" y1="65769" x2="62700" y2="72821"/>
                          <a14:foregroundMark x1="54700" y1="66923" x2="68300" y2="53077"/>
                          <a14:foregroundMark x1="68300" y1="53077" x2="70900" y2="45897"/>
                          <a14:foregroundMark x1="70900" y1="45897" x2="70900" y2="45769"/>
                          <a14:foregroundMark x1="58400" y1="60641" x2="76100" y2="61154"/>
                          <a14:foregroundMark x1="76100" y1="61154" x2="78400" y2="60000"/>
                        </a14:backgroundRemoval>
                      </a14:imgEffect>
                    </a14:imgLayer>
                  </a14:imgProps>
                </a:ext>
              </a:extLst>
            </a:blip>
            <a:srcRect l="5020" t="4342" r="5921" b="13390"/>
            <a:stretch/>
          </p:blipFill>
          <p:spPr>
            <a:xfrm>
              <a:off x="8684951" y="5094030"/>
              <a:ext cx="1104775" cy="796032"/>
            </a:xfrm>
            <a:prstGeom prst="rect">
              <a:avLst/>
            </a:prstGeom>
          </p:spPr>
        </p:pic>
      </p:grpSp>
      <p:grpSp>
        <p:nvGrpSpPr>
          <p:cNvPr id="21" name="Group 20">
            <a:extLst>
              <a:ext uri="{FF2B5EF4-FFF2-40B4-BE49-F238E27FC236}">
                <a16:creationId xmlns:a16="http://schemas.microsoft.com/office/drawing/2014/main" id="{AA7B3566-3C34-D687-49FD-103430E9E602}"/>
              </a:ext>
            </a:extLst>
          </p:cNvPr>
          <p:cNvGrpSpPr/>
          <p:nvPr/>
        </p:nvGrpSpPr>
        <p:grpSpPr>
          <a:xfrm>
            <a:off x="5352969" y="3168218"/>
            <a:ext cx="1486062" cy="1407022"/>
            <a:chOff x="5352969" y="3215945"/>
            <a:chExt cx="1486062" cy="1407022"/>
          </a:xfrm>
        </p:grpSpPr>
        <p:sp>
          <p:nvSpPr>
            <p:cNvPr id="9" name="TextBox 8">
              <a:extLst>
                <a:ext uri="{FF2B5EF4-FFF2-40B4-BE49-F238E27FC236}">
                  <a16:creationId xmlns:a16="http://schemas.microsoft.com/office/drawing/2014/main" id="{31361E19-DE6E-C805-A630-7169F10A885C}"/>
                </a:ext>
              </a:extLst>
            </p:cNvPr>
            <p:cNvSpPr txBox="1"/>
            <p:nvPr/>
          </p:nvSpPr>
          <p:spPr>
            <a:xfrm>
              <a:off x="5352969" y="3215945"/>
              <a:ext cx="1486062" cy="646331"/>
            </a:xfrm>
            <a:prstGeom prst="rect">
              <a:avLst/>
            </a:prstGeom>
            <a:noFill/>
          </p:spPr>
          <p:txBody>
            <a:bodyPr wrap="square" rtlCol="0">
              <a:spAutoFit/>
            </a:bodyPr>
            <a:lstStyle/>
            <a:p>
              <a:pPr algn="ctr"/>
              <a:r>
                <a:rPr lang="en-VN" dirty="0">
                  <a:solidFill>
                    <a:schemeClr val="bg1"/>
                  </a:solidFill>
                  <a:latin typeface="Arial" panose="020B0604020202020204" pitchFamily="34" charset="0"/>
                  <a:cs typeface="Arial" panose="020B0604020202020204" pitchFamily="34" charset="0"/>
                </a:rPr>
                <a:t>Các ứng dụng khác</a:t>
              </a:r>
            </a:p>
          </p:txBody>
        </p:sp>
        <p:pic>
          <p:nvPicPr>
            <p:cNvPr id="17" name="Picture 16">
              <a:extLst>
                <a:ext uri="{FF2B5EF4-FFF2-40B4-BE49-F238E27FC236}">
                  <a16:creationId xmlns:a16="http://schemas.microsoft.com/office/drawing/2014/main" id="{AB66741A-DD05-E1D1-8370-F565857B6EA9}"/>
                </a:ext>
              </a:extLst>
            </p:cNvPr>
            <p:cNvPicPr>
              <a:picLocks noChangeAspect="1"/>
            </p:cNvPicPr>
            <p:nvPr/>
          </p:nvPicPr>
          <p:blipFill>
            <a:blip r:embed="rId10">
              <a:extLst>
                <a:ext uri="{BEBA8EAE-BF5A-486C-A8C5-ECC9F3942E4B}">
                  <a14:imgProps xmlns:a14="http://schemas.microsoft.com/office/drawing/2010/main">
                    <a14:imgLayer r:embed="rId11">
                      <a14:imgEffect>
                        <a14:backgroundRemoval t="4000" b="95556" l="4889" r="94667">
                          <a14:foregroundMark x1="16444" y1="33333" x2="47111" y2="34667"/>
                          <a14:foregroundMark x1="72889" y1="48889" x2="68889" y2="72444"/>
                          <a14:foregroundMark x1="22222" y1="21778" x2="13333" y2="52000"/>
                          <a14:foregroundMark x1="20000" y1="21333" x2="10667" y2="68000"/>
                          <a14:foregroundMark x1="38222" y1="35111" x2="45778" y2="66667"/>
                          <a14:foregroundMark x1="40444" y1="69333" x2="61778" y2="69778"/>
                          <a14:foregroundMark x1="67556" y1="22222" x2="65333" y2="66222"/>
                          <a14:foregroundMark x1="65333" y1="66222" x2="53778" y2="5333"/>
                          <a14:foregroundMark x1="53778" y1="5333" x2="54222" y2="40889"/>
                          <a14:foregroundMark x1="54222" y1="40889" x2="39556" y2="75111"/>
                          <a14:foregroundMark x1="39556" y1="75111" x2="55556" y2="30667"/>
                          <a14:foregroundMark x1="55556" y1="30667" x2="55556" y2="30667"/>
                          <a14:foregroundMark x1="32000" y1="48444" x2="34667" y2="32889"/>
                          <a14:foregroundMark x1="33333" y1="57333" x2="34667" y2="67111"/>
                          <a14:foregroundMark x1="44444" y1="10667" x2="23556" y2="27111"/>
                          <a14:foregroundMark x1="45778" y1="9333" x2="17333" y2="31556"/>
                          <a14:foregroundMark x1="17333" y1="31556" x2="13778" y2="68444"/>
                          <a14:foregroundMark x1="13778" y1="68444" x2="41778" y2="92000"/>
                          <a14:foregroundMark x1="41778" y1="92000" x2="77333" y2="82667"/>
                          <a14:foregroundMark x1="77333" y1="82667" x2="91556" y2="51111"/>
                          <a14:foregroundMark x1="91556" y1="51111" x2="80000" y2="19556"/>
                          <a14:foregroundMark x1="80000" y1="19556" x2="48000" y2="6667"/>
                          <a14:foregroundMark x1="48000" y1="6667" x2="41333" y2="10222"/>
                          <a14:foregroundMark x1="8000" y1="60444" x2="8000" y2="34667"/>
                          <a14:foregroundMark x1="7111" y1="33333" x2="10222" y2="65778"/>
                          <a14:foregroundMark x1="18667" y1="16444" x2="44444" y2="4000"/>
                          <a14:foregroundMark x1="4889" y1="54667" x2="4889" y2="46667"/>
                          <a14:foregroundMark x1="20000" y1="81778" x2="40000" y2="87111"/>
                          <a14:foregroundMark x1="35111" y1="92000" x2="49333" y2="92444"/>
                          <a14:foregroundMark x1="56000" y1="92889" x2="75111" y2="86667"/>
                          <a14:foregroundMark x1="46667" y1="95556" x2="50667" y2="95556"/>
                          <a14:foregroundMark x1="90222" y1="29778" x2="92889" y2="37778"/>
                          <a14:foregroundMark x1="94667" y1="48000" x2="94667" y2="54667"/>
                          <a14:foregroundMark x1="80889" y1="48000" x2="73778" y2="79111"/>
                          <a14:foregroundMark x1="20000" y1="47111" x2="33333" y2="68889"/>
                        </a14:backgroundRemoval>
                      </a14:imgEffect>
                    </a14:imgLayer>
                  </a14:imgProps>
                </a:ext>
              </a:extLst>
            </a:blip>
            <a:stretch>
              <a:fillRect/>
            </a:stretch>
          </p:blipFill>
          <p:spPr>
            <a:xfrm>
              <a:off x="5695182" y="3821332"/>
              <a:ext cx="801635" cy="801635"/>
            </a:xfrm>
            <a:prstGeom prst="rect">
              <a:avLst/>
            </a:prstGeom>
          </p:spPr>
        </p:pic>
      </p:grpSp>
      <p:sp>
        <p:nvSpPr>
          <p:cNvPr id="44" name="Freeform 43">
            <a:extLst>
              <a:ext uri="{FF2B5EF4-FFF2-40B4-BE49-F238E27FC236}">
                <a16:creationId xmlns:a16="http://schemas.microsoft.com/office/drawing/2014/main" id="{3372BA56-4D4A-A815-752F-69BD35F79FC7}"/>
              </a:ext>
            </a:extLst>
          </p:cNvPr>
          <p:cNvSpPr/>
          <p:nvPr/>
        </p:nvSpPr>
        <p:spPr>
          <a:xfrm>
            <a:off x="-70670056" y="-51206399"/>
            <a:ext cx="178830513" cy="99016457"/>
          </a:xfrm>
          <a:custGeom>
            <a:avLst/>
            <a:gdLst>
              <a:gd name="connsiteX0" fmla="*/ 10088188 w 23504668"/>
              <a:gd name="connsiteY0" fmla="*/ 5957199 h 12515850"/>
              <a:gd name="connsiteX1" fmla="*/ 9124813 w 23504668"/>
              <a:gd name="connsiteY1" fmla="*/ 6904256 h 12515850"/>
              <a:gd name="connsiteX2" fmla="*/ 10088188 w 23504668"/>
              <a:gd name="connsiteY2" fmla="*/ 7851313 h 12515850"/>
              <a:gd name="connsiteX3" fmla="*/ 11051563 w 23504668"/>
              <a:gd name="connsiteY3" fmla="*/ 6904256 h 12515850"/>
              <a:gd name="connsiteX4" fmla="*/ 10088188 w 23504668"/>
              <a:gd name="connsiteY4" fmla="*/ 5957199 h 12515850"/>
              <a:gd name="connsiteX5" fmla="*/ 0 w 23504668"/>
              <a:gd name="connsiteY5" fmla="*/ 0 h 12515850"/>
              <a:gd name="connsiteX6" fmla="*/ 23504668 w 23504668"/>
              <a:gd name="connsiteY6" fmla="*/ 0 h 12515850"/>
              <a:gd name="connsiteX7" fmla="*/ 23504668 w 23504668"/>
              <a:gd name="connsiteY7" fmla="*/ 12515850 h 12515850"/>
              <a:gd name="connsiteX8" fmla="*/ 0 w 23504668"/>
              <a:gd name="connsiteY8" fmla="*/ 12515850 h 12515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04668" h="12515850">
                <a:moveTo>
                  <a:pt x="10088188" y="5957199"/>
                </a:moveTo>
                <a:cubicBezTo>
                  <a:pt x="9556130" y="5957199"/>
                  <a:pt x="9124813" y="6381211"/>
                  <a:pt x="9124813" y="6904256"/>
                </a:cubicBezTo>
                <a:cubicBezTo>
                  <a:pt x="9124813" y="7427301"/>
                  <a:pt x="9556130" y="7851313"/>
                  <a:pt x="10088188" y="7851313"/>
                </a:cubicBezTo>
                <a:cubicBezTo>
                  <a:pt x="10620244" y="7851313"/>
                  <a:pt x="11051563" y="7427301"/>
                  <a:pt x="11051563" y="6904256"/>
                </a:cubicBezTo>
                <a:cubicBezTo>
                  <a:pt x="11051563" y="6381211"/>
                  <a:pt x="10620244" y="5957199"/>
                  <a:pt x="10088188" y="5957199"/>
                </a:cubicBezTo>
                <a:close/>
                <a:moveTo>
                  <a:pt x="0" y="0"/>
                </a:moveTo>
                <a:lnTo>
                  <a:pt x="23504668" y="0"/>
                </a:lnTo>
                <a:lnTo>
                  <a:pt x="23504668" y="12515850"/>
                </a:lnTo>
                <a:lnTo>
                  <a:pt x="0" y="12515850"/>
                </a:lnTo>
                <a:close/>
              </a:path>
            </a:pathLst>
          </a:cu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VN" dirty="0"/>
          </a:p>
        </p:txBody>
      </p:sp>
    </p:spTree>
    <p:extLst>
      <p:ext uri="{BB962C8B-B14F-4D97-AF65-F5344CB8AC3E}">
        <p14:creationId xmlns:p14="http://schemas.microsoft.com/office/powerpoint/2010/main" val="670664244"/>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148D5EAC-DCB8-D42B-2117-9953E47A2B23}"/>
              </a:ext>
            </a:extLst>
          </p:cNvPr>
          <p:cNvPicPr>
            <a:picLocks noChangeAspect="1"/>
          </p:cNvPicPr>
          <p:nvPr/>
        </p:nvPicPr>
        <p:blipFill rotWithShape="1">
          <a:blip r:embed="rId2"/>
          <a:srcRect r="805" b="7582"/>
          <a:stretch/>
        </p:blipFill>
        <p:spPr>
          <a:xfrm>
            <a:off x="658586" y="1408438"/>
            <a:ext cx="10885714" cy="4028975"/>
          </a:xfrm>
          <a:prstGeom prst="rect">
            <a:avLst/>
          </a:prstGeom>
        </p:spPr>
      </p:pic>
      <p:sp>
        <p:nvSpPr>
          <p:cNvPr id="4" name="Rectangle 3">
            <a:extLst>
              <a:ext uri="{FF2B5EF4-FFF2-40B4-BE49-F238E27FC236}">
                <a16:creationId xmlns:a16="http://schemas.microsoft.com/office/drawing/2014/main" id="{BA5D1794-CC82-2C6D-964C-234694D99764}"/>
              </a:ext>
            </a:extLst>
          </p:cNvPr>
          <p:cNvSpPr/>
          <p:nvPr/>
        </p:nvSpPr>
        <p:spPr>
          <a:xfrm>
            <a:off x="3889473" y="175149"/>
            <a:ext cx="4413068" cy="923330"/>
          </a:xfrm>
          <a:prstGeom prst="rect">
            <a:avLst/>
          </a:prstGeom>
          <a:noFill/>
        </p:spPr>
        <p:txBody>
          <a:bodyPr wrap="none" lIns="91440" tIns="45720" rIns="91440" bIns="45720">
            <a:spAutoFit/>
          </a:bodyPr>
          <a:lstStyle/>
          <a:p>
            <a:pPr algn="ctr"/>
            <a:r>
              <a:rPr lang="en-US" sz="5400" b="1" cap="none" spc="0" dirty="0" err="1">
                <a:ln w="22225">
                  <a:solidFill>
                    <a:schemeClr val="accent2"/>
                  </a:solidFill>
                  <a:prstDash val="solid"/>
                </a:ln>
                <a:solidFill>
                  <a:schemeClr val="accent2">
                    <a:lumMod val="40000"/>
                    <a:lumOff val="60000"/>
                  </a:schemeClr>
                </a:solidFill>
                <a:effectLst/>
              </a:rPr>
              <a:t>Bài</a:t>
            </a:r>
            <a:r>
              <a:rPr lang="en-US" sz="5400" b="1" cap="none" spc="0" dirty="0">
                <a:ln w="22225">
                  <a:solidFill>
                    <a:schemeClr val="accent2"/>
                  </a:solidFill>
                  <a:prstDash val="solid"/>
                </a:ln>
                <a:solidFill>
                  <a:schemeClr val="accent2">
                    <a:lumMod val="40000"/>
                    <a:lumOff val="60000"/>
                  </a:schemeClr>
                </a:solidFill>
                <a:effectLst/>
              </a:rPr>
              <a:t> </a:t>
            </a:r>
            <a:r>
              <a:rPr lang="en-US" sz="5400" b="1" cap="none" spc="0" dirty="0" err="1">
                <a:ln w="22225">
                  <a:solidFill>
                    <a:schemeClr val="accent2"/>
                  </a:solidFill>
                  <a:prstDash val="solid"/>
                </a:ln>
                <a:solidFill>
                  <a:schemeClr val="accent2">
                    <a:lumMod val="40000"/>
                    <a:lumOff val="60000"/>
                  </a:schemeClr>
                </a:solidFill>
                <a:effectLst/>
              </a:rPr>
              <a:t>tập</a:t>
            </a:r>
            <a:r>
              <a:rPr lang="en-US" sz="5400" b="1" cap="none" spc="0" dirty="0">
                <a:ln w="22225">
                  <a:solidFill>
                    <a:schemeClr val="accent2"/>
                  </a:solidFill>
                  <a:prstDash val="solid"/>
                </a:ln>
                <a:solidFill>
                  <a:schemeClr val="accent2">
                    <a:lumMod val="40000"/>
                    <a:lumOff val="60000"/>
                  </a:schemeClr>
                </a:solidFill>
                <a:effectLst/>
              </a:rPr>
              <a:t> </a:t>
            </a:r>
            <a:r>
              <a:rPr lang="en-US" sz="5400" b="1" cap="none" spc="0" dirty="0" err="1">
                <a:ln w="22225">
                  <a:solidFill>
                    <a:schemeClr val="accent2"/>
                  </a:solidFill>
                  <a:prstDash val="solid"/>
                </a:ln>
                <a:solidFill>
                  <a:schemeClr val="accent2">
                    <a:lumMod val="40000"/>
                    <a:lumOff val="60000"/>
                  </a:schemeClr>
                </a:solidFill>
                <a:effectLst/>
              </a:rPr>
              <a:t>về</a:t>
            </a:r>
            <a:r>
              <a:rPr lang="en-US" sz="5400" b="1" cap="none" spc="0" dirty="0">
                <a:ln w="22225">
                  <a:solidFill>
                    <a:schemeClr val="accent2"/>
                  </a:solidFill>
                  <a:prstDash val="solid"/>
                </a:ln>
                <a:solidFill>
                  <a:schemeClr val="accent2">
                    <a:lumMod val="40000"/>
                    <a:lumOff val="60000"/>
                  </a:schemeClr>
                </a:solidFill>
                <a:effectLst/>
              </a:rPr>
              <a:t> </a:t>
            </a:r>
            <a:r>
              <a:rPr lang="en-US" sz="5400" b="1" cap="none" spc="0" dirty="0" err="1">
                <a:ln w="22225">
                  <a:solidFill>
                    <a:schemeClr val="accent2"/>
                  </a:solidFill>
                  <a:prstDash val="solid"/>
                </a:ln>
                <a:solidFill>
                  <a:schemeClr val="accent2">
                    <a:lumMod val="40000"/>
                    <a:lumOff val="60000"/>
                  </a:schemeClr>
                </a:solidFill>
                <a:effectLst/>
              </a:rPr>
              <a:t>nhà</a:t>
            </a:r>
            <a:endParaRPr lang="en-US" sz="5400" b="1" cap="none" spc="0" dirty="0">
              <a:ln w="22225">
                <a:solidFill>
                  <a:schemeClr val="accent2"/>
                </a:solidFill>
                <a:prstDash val="solid"/>
              </a:ln>
              <a:solidFill>
                <a:schemeClr val="accent2">
                  <a:lumMod val="40000"/>
                  <a:lumOff val="60000"/>
                </a:schemeClr>
              </a:solidFill>
              <a:effectLst/>
            </a:endParaRPr>
          </a:p>
        </p:txBody>
      </p:sp>
      <p:sp>
        <p:nvSpPr>
          <p:cNvPr id="2" name="Content Placeholder 2">
            <a:extLst>
              <a:ext uri="{FF2B5EF4-FFF2-40B4-BE49-F238E27FC236}">
                <a16:creationId xmlns:a16="http://schemas.microsoft.com/office/drawing/2014/main" id="{C9E6838A-F5A4-B15E-09D6-A958CAA84475}"/>
              </a:ext>
            </a:extLst>
          </p:cNvPr>
          <p:cNvSpPr>
            <a:spLocks noGrp="1"/>
          </p:cNvSpPr>
          <p:nvPr>
            <p:ph idx="1"/>
          </p:nvPr>
        </p:nvSpPr>
        <p:spPr>
          <a:xfrm>
            <a:off x="838200" y="2082939"/>
            <a:ext cx="10515600" cy="2679972"/>
          </a:xfrm>
        </p:spPr>
        <p:txBody>
          <a:bodyPr/>
          <a:lstStyle/>
          <a:p>
            <a:pPr marL="0" indent="0">
              <a:buNone/>
            </a:pPr>
            <a:r>
              <a:rPr lang="vi-VN" dirty="0">
                <a:solidFill>
                  <a:schemeClr val="bg1"/>
                </a:solidFill>
              </a:rPr>
              <a:t>Cho F0 = {17, 7, 27, 9, 19, 29, 15, 21, 16, 37, 18, 57} (gồm có n = 12 phần tử). Sắp xếp F0 tăng dần theo 3 phương pháp sau:</a:t>
            </a:r>
          </a:p>
          <a:p>
            <a:pPr marL="0" indent="0">
              <a:buNone/>
            </a:pPr>
            <a:r>
              <a:rPr lang="vi-VN" dirty="0">
                <a:solidFill>
                  <a:schemeClr val="bg1"/>
                </a:solidFill>
              </a:rPr>
              <a:t>1.Theo phương pháp trộn Run </a:t>
            </a:r>
          </a:p>
          <a:p>
            <a:pPr marL="0" indent="0">
              <a:buNone/>
            </a:pPr>
            <a:r>
              <a:rPr lang="vi-VN" dirty="0">
                <a:solidFill>
                  <a:schemeClr val="bg1"/>
                </a:solidFill>
              </a:rPr>
              <a:t>2.Theo phương pháp trộn tự nhiên </a:t>
            </a:r>
          </a:p>
          <a:p>
            <a:pPr marL="0" indent="0">
              <a:buNone/>
            </a:pPr>
            <a:r>
              <a:rPr lang="vi-VN" dirty="0">
                <a:solidFill>
                  <a:schemeClr val="bg1"/>
                </a:solidFill>
              </a:rPr>
              <a:t>3.Theo phương pháp trộn đa lối cân bằng</a:t>
            </a:r>
            <a:endParaRPr lang="en-VN" dirty="0">
              <a:solidFill>
                <a:schemeClr val="bg1"/>
              </a:solidFill>
            </a:endParaRPr>
          </a:p>
        </p:txBody>
      </p:sp>
    </p:spTree>
    <p:extLst>
      <p:ext uri="{BB962C8B-B14F-4D97-AF65-F5344CB8AC3E}">
        <p14:creationId xmlns:p14="http://schemas.microsoft.com/office/powerpoint/2010/main" val="1628631588"/>
      </p:ext>
    </p:extLst>
  </p:cSld>
  <p:clrMapOvr>
    <a:masterClrMapping/>
  </p:clrMapOvr>
</p:sld>
</file>

<file path=ppt/slides/slide5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CCB0165F-798B-AF3A-4F24-EEC6EC9CEF68}"/>
              </a:ext>
            </a:extLst>
          </p:cNvPr>
          <p:cNvPicPr>
            <a:picLocks noChangeAspect="1"/>
          </p:cNvPicPr>
          <p:nvPr/>
        </p:nvPicPr>
        <p:blipFill>
          <a:blip r:embed="rId2">
            <a:extLst>
              <a:ext uri="{BEBA8EAE-BF5A-486C-A8C5-ECC9F3942E4B}">
                <a14:imgProps xmlns:a14="http://schemas.microsoft.com/office/drawing/2010/main">
                  <a14:imgLayer r:embed="rId3">
                    <a14:imgEffect>
                      <a14:colorTemperature colorTemp="6008"/>
                    </a14:imgEffect>
                    <a14:imgEffect>
                      <a14:saturation sat="400000"/>
                    </a14:imgEffect>
                  </a14:imgLayer>
                </a14:imgProps>
              </a:ext>
            </a:extLst>
          </a:blip>
          <a:stretch>
            <a:fillRect/>
          </a:stretch>
        </p:blipFill>
        <p:spPr>
          <a:xfrm>
            <a:off x="-1" y="0"/>
            <a:ext cx="12202359" cy="6858000"/>
          </a:xfrm>
          <a:prstGeom prst="rect">
            <a:avLst/>
          </a:prstGeom>
        </p:spPr>
      </p:pic>
      <mc:AlternateContent xmlns:mc="http://schemas.openxmlformats.org/markup-compatibility/2006">
        <mc:Choice xmlns:am3d="http://schemas.microsoft.com/office/drawing/2017/model3d" Requires="am3d">
          <p:graphicFrame>
            <p:nvGraphicFramePr>
              <p:cNvPr id="9" name="3D Model 8" descr="Red lantern">
                <a:extLst>
                  <a:ext uri="{FF2B5EF4-FFF2-40B4-BE49-F238E27FC236}">
                    <a16:creationId xmlns:a16="http://schemas.microsoft.com/office/drawing/2014/main" id="{4BC1B423-E59E-A124-CFFF-4E68110877A6}"/>
                  </a:ext>
                </a:extLst>
              </p:cNvPr>
              <p:cNvGraphicFramePr>
                <a:graphicFrameLocks noChangeAspect="1"/>
              </p:cNvGraphicFramePr>
              <p:nvPr>
                <p:extLst>
                  <p:ext uri="{D42A27DB-BD31-4B8C-83A1-F6EECF244321}">
                    <p14:modId xmlns:p14="http://schemas.microsoft.com/office/powerpoint/2010/main" val="2988142133"/>
                  </p:ext>
                </p:extLst>
              </p:nvPr>
            </p:nvGraphicFramePr>
            <p:xfrm>
              <a:off x="872415" y="655324"/>
              <a:ext cx="2408954" cy="3803611"/>
            </p:xfrm>
            <a:graphic>
              <a:graphicData uri="http://schemas.microsoft.com/office/drawing/2017/model3d">
                <am3d:model3d r:embed="rId4">
                  <am3d:spPr>
                    <a:xfrm>
                      <a:off x="0" y="0"/>
                      <a:ext cx="2408954" cy="3803611"/>
                    </a:xfrm>
                    <a:prstGeom prst="rect">
                      <a:avLst/>
                    </a:prstGeom>
                  </am3d:spPr>
                  <am3d:camera>
                    <am3d:pos x="0" y="0" z="62635425"/>
                    <am3d:up dx="0" dy="36000000" dz="0"/>
                    <am3d:lookAt x="0" y="0" z="0"/>
                    <am3d:perspective fov="2700000"/>
                  </am3d:camera>
                  <am3d:trans>
                    <am3d:meterPerModelUnit n="19251045" d="1000000"/>
                    <am3d:preTrans dx="0" dy="-17999984" dz="-285"/>
                    <am3d:scale>
                      <am3d:sx n="1000000" d="1000000"/>
                      <am3d:sy n="1000000" d="1000000"/>
                      <am3d:sz n="1000000" d="1000000"/>
                    </am3d:scale>
                    <am3d:rot ax="-43684" ay="433336" az="-5491"/>
                    <am3d:postTrans dx="0" dy="0" dz="0"/>
                  </am3d:trans>
                  <am3d:raster rName="Office3DRenderer" rVer="16.0.8326">
                    <am3d:blip r:embed="rId5"/>
                  </am3d:raster>
                  <am3d:objViewport viewportSz="529969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9" name="3D Model 8" descr="Red lantern">
                <a:extLst>
                  <a:ext uri="{FF2B5EF4-FFF2-40B4-BE49-F238E27FC236}">
                    <a16:creationId xmlns:a16="http://schemas.microsoft.com/office/drawing/2014/main" id="{4BC1B423-E59E-A124-CFFF-4E68110877A6}"/>
                  </a:ext>
                </a:extLst>
              </p:cNvPr>
              <p:cNvPicPr>
                <a:picLocks noGrp="1" noRot="1" noChangeAspect="1" noMove="1" noResize="1" noEditPoints="1" noAdjustHandles="1" noChangeArrowheads="1" noChangeShapeType="1" noCrop="1"/>
              </p:cNvPicPr>
              <p:nvPr/>
            </p:nvPicPr>
            <p:blipFill>
              <a:blip r:embed="rId5"/>
              <a:stretch>
                <a:fillRect/>
              </a:stretch>
            </p:blipFill>
            <p:spPr>
              <a:xfrm>
                <a:off x="872415" y="655324"/>
                <a:ext cx="2408954" cy="3803611"/>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10" name="3D Model 9" descr="Red lantern">
                <a:extLst>
                  <a:ext uri="{FF2B5EF4-FFF2-40B4-BE49-F238E27FC236}">
                    <a16:creationId xmlns:a16="http://schemas.microsoft.com/office/drawing/2014/main" id="{4F36F721-7C43-ED7D-174A-2B93EC290A63}"/>
                  </a:ext>
                </a:extLst>
              </p:cNvPr>
              <p:cNvGraphicFramePr>
                <a:graphicFrameLocks noChangeAspect="1"/>
              </p:cNvGraphicFramePr>
              <p:nvPr>
                <p:extLst>
                  <p:ext uri="{D42A27DB-BD31-4B8C-83A1-F6EECF244321}">
                    <p14:modId xmlns:p14="http://schemas.microsoft.com/office/powerpoint/2010/main" val="2380645485"/>
                  </p:ext>
                </p:extLst>
              </p:nvPr>
            </p:nvGraphicFramePr>
            <p:xfrm>
              <a:off x="8910630" y="655324"/>
              <a:ext cx="2408954" cy="3803611"/>
            </p:xfrm>
            <a:graphic>
              <a:graphicData uri="http://schemas.microsoft.com/office/drawing/2017/model3d">
                <am3d:model3d r:embed="rId4">
                  <am3d:spPr>
                    <a:xfrm>
                      <a:off x="0" y="0"/>
                      <a:ext cx="2408954" cy="3803611"/>
                    </a:xfrm>
                    <a:prstGeom prst="rect">
                      <a:avLst/>
                    </a:prstGeom>
                  </am3d:spPr>
                  <am3d:camera>
                    <am3d:pos x="0" y="0" z="62635425"/>
                    <am3d:up dx="0" dy="36000000" dz="0"/>
                    <am3d:lookAt x="0" y="0" z="0"/>
                    <am3d:perspective fov="2700000"/>
                  </am3d:camera>
                  <am3d:trans>
                    <am3d:meterPerModelUnit n="19251045" d="1000000"/>
                    <am3d:preTrans dx="0" dy="-17999984" dz="-285"/>
                    <am3d:scale>
                      <am3d:sx n="1000000" d="1000000"/>
                      <am3d:sy n="1000000" d="1000000"/>
                      <am3d:sz n="1000000" d="1000000"/>
                    </am3d:scale>
                    <am3d:rot ax="-43684" ay="433336" az="-5491"/>
                    <am3d:postTrans dx="0" dy="0" dz="0"/>
                  </am3d:trans>
                  <am3d:raster rName="Office3DRenderer" rVer="16.0.8326">
                    <am3d:blip r:embed="rId5"/>
                  </am3d:raster>
                  <am3d:objViewport viewportSz="5299698"/>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10" name="3D Model 9" descr="Red lantern">
                <a:extLst>
                  <a:ext uri="{FF2B5EF4-FFF2-40B4-BE49-F238E27FC236}">
                    <a16:creationId xmlns:a16="http://schemas.microsoft.com/office/drawing/2014/main" id="{4F36F721-7C43-ED7D-174A-2B93EC290A63}"/>
                  </a:ext>
                </a:extLst>
              </p:cNvPr>
              <p:cNvPicPr>
                <a:picLocks noGrp="1" noRot="1" noChangeAspect="1" noMove="1" noResize="1" noEditPoints="1" noAdjustHandles="1" noChangeArrowheads="1" noChangeShapeType="1" noCrop="1"/>
              </p:cNvPicPr>
              <p:nvPr/>
            </p:nvPicPr>
            <p:blipFill>
              <a:blip r:embed="rId5"/>
              <a:stretch>
                <a:fillRect/>
              </a:stretch>
            </p:blipFill>
            <p:spPr>
              <a:xfrm>
                <a:off x="8910630" y="655324"/>
                <a:ext cx="2408954" cy="3803611"/>
              </a:xfrm>
              <a:prstGeom prst="rect">
                <a:avLst/>
              </a:prstGeom>
            </p:spPr>
          </p:pic>
        </mc:Fallback>
      </mc:AlternateContent>
      <p:sp>
        <p:nvSpPr>
          <p:cNvPr id="11" name="Rectangle 10">
            <a:extLst>
              <a:ext uri="{FF2B5EF4-FFF2-40B4-BE49-F238E27FC236}">
                <a16:creationId xmlns:a16="http://schemas.microsoft.com/office/drawing/2014/main" id="{F7BE639D-DD3E-4DC6-582C-68FAF410563E}"/>
              </a:ext>
            </a:extLst>
          </p:cNvPr>
          <p:cNvSpPr/>
          <p:nvPr/>
        </p:nvSpPr>
        <p:spPr>
          <a:xfrm>
            <a:off x="3643565" y="1859339"/>
            <a:ext cx="4904869" cy="3139321"/>
          </a:xfrm>
          <a:prstGeom prst="rect">
            <a:avLst/>
          </a:prstGeom>
          <a:noFill/>
        </p:spPr>
        <p:txBody>
          <a:bodyPr wrap="none" lIns="91440" tIns="45720" rIns="91440" bIns="45720">
            <a:spAutoFit/>
          </a:bodyPr>
          <a:lstStyle/>
          <a:p>
            <a:pPr algn="ctr"/>
            <a:r>
              <a:rPr lang="en-US" sz="6600" b="1" cap="none" spc="0" dirty="0">
                <a:ln w="0"/>
                <a:solidFill>
                  <a:schemeClr val="tx1"/>
                </a:solidFill>
                <a:effectLst>
                  <a:outerShdw blurRad="38100" dist="19050" dir="2700000" algn="tl" rotWithShape="0">
                    <a:schemeClr val="dk1">
                      <a:alpha val="40000"/>
                    </a:schemeClr>
                  </a:outerShdw>
                </a:effectLst>
                <a:latin typeface="Trattatello" panose="020F0403020200020303" pitchFamily="34" charset="0"/>
                <a:ea typeface="STXingkai" panose="02010800040101010101" pitchFamily="2" charset="-122"/>
                <a:cs typeface="APPLE CHANCERY" panose="03020702040506060504" pitchFamily="66" charset="-79"/>
              </a:rPr>
              <a:t>CẢM ƠN CÁC </a:t>
            </a:r>
          </a:p>
          <a:p>
            <a:pPr algn="ctr"/>
            <a:r>
              <a:rPr lang="en-US" sz="6600" b="1" cap="none" spc="0" dirty="0">
                <a:ln w="0"/>
                <a:solidFill>
                  <a:schemeClr val="tx1"/>
                </a:solidFill>
                <a:effectLst>
                  <a:outerShdw blurRad="38100" dist="19050" dir="2700000" algn="tl" rotWithShape="0">
                    <a:schemeClr val="dk1">
                      <a:alpha val="40000"/>
                    </a:schemeClr>
                  </a:outerShdw>
                </a:effectLst>
                <a:latin typeface="Trattatello" panose="020F0403020200020303" pitchFamily="34" charset="0"/>
                <a:ea typeface="STXingkai" panose="02010800040101010101" pitchFamily="2" charset="-122"/>
                <a:cs typeface="APPLE CHANCERY" panose="03020702040506060504" pitchFamily="66" charset="-79"/>
              </a:rPr>
              <a:t>BẠN ĐÃ </a:t>
            </a:r>
          </a:p>
          <a:p>
            <a:pPr algn="ctr"/>
            <a:r>
              <a:rPr lang="en-US" sz="6600" b="1" cap="none" spc="0" dirty="0">
                <a:ln w="0"/>
                <a:solidFill>
                  <a:schemeClr val="tx1"/>
                </a:solidFill>
                <a:effectLst>
                  <a:outerShdw blurRad="38100" dist="19050" dir="2700000" algn="tl" rotWithShape="0">
                    <a:schemeClr val="dk1">
                      <a:alpha val="40000"/>
                    </a:schemeClr>
                  </a:outerShdw>
                </a:effectLst>
                <a:latin typeface="Trattatello" panose="020F0403020200020303" pitchFamily="34" charset="0"/>
                <a:ea typeface="STXingkai" panose="02010800040101010101" pitchFamily="2" charset="-122"/>
                <a:cs typeface="APPLE CHANCERY" panose="03020702040506060504" pitchFamily="66" charset="-79"/>
              </a:rPr>
              <a:t>LẮNG NGHE</a:t>
            </a:r>
          </a:p>
        </p:txBody>
      </p:sp>
    </p:spTree>
    <p:extLst>
      <p:ext uri="{BB962C8B-B14F-4D97-AF65-F5344CB8AC3E}">
        <p14:creationId xmlns:p14="http://schemas.microsoft.com/office/powerpoint/2010/main" val="3420317042"/>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2567E886-FC9A-EB9F-0D7A-A1395482D541}"/>
              </a:ext>
            </a:extLst>
          </p:cNvPr>
          <p:cNvGrpSpPr/>
          <p:nvPr/>
        </p:nvGrpSpPr>
        <p:grpSpPr>
          <a:xfrm>
            <a:off x="1460698" y="1909302"/>
            <a:ext cx="3104707" cy="3076731"/>
            <a:chOff x="1460698" y="1909302"/>
            <a:chExt cx="3104707" cy="3076731"/>
          </a:xfrm>
        </p:grpSpPr>
        <p:pic>
          <p:nvPicPr>
            <p:cNvPr id="9" name="Picture 8">
              <a:extLst>
                <a:ext uri="{FF2B5EF4-FFF2-40B4-BE49-F238E27FC236}">
                  <a16:creationId xmlns:a16="http://schemas.microsoft.com/office/drawing/2014/main" id="{DF5D8FBC-408E-EA23-9940-993D66CEF011}"/>
                </a:ext>
              </a:extLst>
            </p:cNvPr>
            <p:cNvPicPr>
              <a:picLocks noChangeAspect="1"/>
            </p:cNvPicPr>
            <p:nvPr/>
          </p:nvPicPr>
          <p:blipFill rotWithShape="1">
            <a:blip r:embed="rId2"/>
            <a:srcRect l="3790" t="3514" r="2894" b="2698"/>
            <a:stretch/>
          </p:blipFill>
          <p:spPr>
            <a:xfrm>
              <a:off x="1460698" y="1909302"/>
              <a:ext cx="3061192" cy="3076731"/>
            </a:xfrm>
            <a:prstGeom prst="ellipse">
              <a:avLst/>
            </a:prstGeom>
          </p:spPr>
        </p:pic>
        <p:sp>
          <p:nvSpPr>
            <p:cNvPr id="4" name="TextBox 3">
              <a:extLst>
                <a:ext uri="{FF2B5EF4-FFF2-40B4-BE49-F238E27FC236}">
                  <a16:creationId xmlns:a16="http://schemas.microsoft.com/office/drawing/2014/main" id="{775BC614-0E1C-358E-5B72-7CAE32067AC0}"/>
                </a:ext>
              </a:extLst>
            </p:cNvPr>
            <p:cNvSpPr txBox="1"/>
            <p:nvPr/>
          </p:nvSpPr>
          <p:spPr>
            <a:xfrm>
              <a:off x="1460698" y="2770559"/>
              <a:ext cx="3104707" cy="1077218"/>
            </a:xfrm>
            <a:prstGeom prst="rect">
              <a:avLst/>
            </a:prstGeom>
            <a:noFill/>
          </p:spPr>
          <p:txBody>
            <a:bodyPr wrap="square" rtlCol="0">
              <a:spAutoFit/>
            </a:bodyPr>
            <a:lstStyle/>
            <a:p>
              <a:pPr algn="ctr"/>
              <a:r>
                <a:rPr lang="en-VN" sz="3200" dirty="0">
                  <a:solidFill>
                    <a:schemeClr val="bg1"/>
                  </a:solidFill>
                </a:rPr>
                <a:t>Các </a:t>
              </a:r>
            </a:p>
            <a:p>
              <a:pPr algn="ctr"/>
              <a:r>
                <a:rPr lang="en-VN" sz="3200" dirty="0">
                  <a:solidFill>
                    <a:schemeClr val="bg1"/>
                  </a:solidFill>
                </a:rPr>
                <a:t>phương pháp</a:t>
              </a:r>
            </a:p>
          </p:txBody>
        </p:sp>
      </p:grpSp>
      <p:grpSp>
        <p:nvGrpSpPr>
          <p:cNvPr id="20" name="Group 19">
            <a:extLst>
              <a:ext uri="{FF2B5EF4-FFF2-40B4-BE49-F238E27FC236}">
                <a16:creationId xmlns:a16="http://schemas.microsoft.com/office/drawing/2014/main" id="{5B12D143-85DE-4FA0-F19D-A3512CF906EA}"/>
              </a:ext>
            </a:extLst>
          </p:cNvPr>
          <p:cNvGrpSpPr/>
          <p:nvPr/>
        </p:nvGrpSpPr>
        <p:grpSpPr>
          <a:xfrm>
            <a:off x="5385988" y="724517"/>
            <a:ext cx="4406405" cy="1630880"/>
            <a:chOff x="5385988" y="724517"/>
            <a:chExt cx="4406405" cy="1630880"/>
          </a:xfrm>
        </p:grpSpPr>
        <p:pic>
          <p:nvPicPr>
            <p:cNvPr id="11" name="Picture 10">
              <a:extLst>
                <a:ext uri="{FF2B5EF4-FFF2-40B4-BE49-F238E27FC236}">
                  <a16:creationId xmlns:a16="http://schemas.microsoft.com/office/drawing/2014/main" id="{A4118A48-732D-B22A-E9BC-09F3D9033FF5}"/>
                </a:ext>
              </a:extLst>
            </p:cNvPr>
            <p:cNvPicPr>
              <a:picLocks noChangeAspect="1"/>
            </p:cNvPicPr>
            <p:nvPr/>
          </p:nvPicPr>
          <p:blipFill rotWithShape="1">
            <a:blip r:embed="rId3"/>
            <a:srcRect r="805" b="7582"/>
            <a:stretch/>
          </p:blipFill>
          <p:spPr>
            <a:xfrm>
              <a:off x="5385988" y="724517"/>
              <a:ext cx="4406405" cy="1630880"/>
            </a:xfrm>
            <a:prstGeom prst="rect">
              <a:avLst/>
            </a:prstGeom>
          </p:spPr>
        </p:pic>
        <p:sp>
          <p:nvSpPr>
            <p:cNvPr id="5" name="TextBox 4">
              <a:extLst>
                <a:ext uri="{FF2B5EF4-FFF2-40B4-BE49-F238E27FC236}">
                  <a16:creationId xmlns:a16="http://schemas.microsoft.com/office/drawing/2014/main" id="{8E3D4996-3573-55F8-5A21-6752BB734297}"/>
                </a:ext>
              </a:extLst>
            </p:cNvPr>
            <p:cNvSpPr txBox="1"/>
            <p:nvPr/>
          </p:nvSpPr>
          <p:spPr>
            <a:xfrm>
              <a:off x="6095999" y="1001348"/>
              <a:ext cx="3104707" cy="1077218"/>
            </a:xfrm>
            <a:prstGeom prst="rect">
              <a:avLst/>
            </a:prstGeom>
            <a:noFill/>
          </p:spPr>
          <p:txBody>
            <a:bodyPr wrap="square" rtlCol="0">
              <a:spAutoFit/>
            </a:bodyPr>
            <a:lstStyle/>
            <a:p>
              <a:pPr algn="ctr"/>
              <a:r>
                <a:rPr lang="en-VN" sz="3200" dirty="0">
                  <a:solidFill>
                    <a:schemeClr val="bg1"/>
                  </a:solidFill>
                </a:rPr>
                <a:t>Phương pháp trộn Run</a:t>
              </a:r>
            </a:p>
          </p:txBody>
        </p:sp>
      </p:grpSp>
      <p:grpSp>
        <p:nvGrpSpPr>
          <p:cNvPr id="21" name="Group 20">
            <a:extLst>
              <a:ext uri="{FF2B5EF4-FFF2-40B4-BE49-F238E27FC236}">
                <a16:creationId xmlns:a16="http://schemas.microsoft.com/office/drawing/2014/main" id="{0AC2C2A1-CC26-197A-F496-8FD862E0DD0E}"/>
              </a:ext>
            </a:extLst>
          </p:cNvPr>
          <p:cNvGrpSpPr/>
          <p:nvPr/>
        </p:nvGrpSpPr>
        <p:grpSpPr>
          <a:xfrm>
            <a:off x="5385988" y="2657118"/>
            <a:ext cx="4406405" cy="1630880"/>
            <a:chOff x="5385988" y="2657118"/>
            <a:chExt cx="4406405" cy="1630880"/>
          </a:xfrm>
        </p:grpSpPr>
        <p:pic>
          <p:nvPicPr>
            <p:cNvPr id="17" name="Picture 16">
              <a:extLst>
                <a:ext uri="{FF2B5EF4-FFF2-40B4-BE49-F238E27FC236}">
                  <a16:creationId xmlns:a16="http://schemas.microsoft.com/office/drawing/2014/main" id="{0B0D1B24-8CB5-86E6-CE0A-97E935BBCF9A}"/>
                </a:ext>
              </a:extLst>
            </p:cNvPr>
            <p:cNvPicPr>
              <a:picLocks noChangeAspect="1"/>
            </p:cNvPicPr>
            <p:nvPr/>
          </p:nvPicPr>
          <p:blipFill rotWithShape="1">
            <a:blip r:embed="rId3"/>
            <a:srcRect r="805" b="7582"/>
            <a:stretch/>
          </p:blipFill>
          <p:spPr>
            <a:xfrm>
              <a:off x="5385988" y="2657118"/>
              <a:ext cx="4406405" cy="1630880"/>
            </a:xfrm>
            <a:prstGeom prst="rect">
              <a:avLst/>
            </a:prstGeom>
          </p:spPr>
        </p:pic>
        <p:sp>
          <p:nvSpPr>
            <p:cNvPr id="6" name="TextBox 5">
              <a:extLst>
                <a:ext uri="{FF2B5EF4-FFF2-40B4-BE49-F238E27FC236}">
                  <a16:creationId xmlns:a16="http://schemas.microsoft.com/office/drawing/2014/main" id="{71864ED8-94DC-CE4B-C805-253B67ED511E}"/>
                </a:ext>
              </a:extLst>
            </p:cNvPr>
            <p:cNvSpPr txBox="1"/>
            <p:nvPr/>
          </p:nvSpPr>
          <p:spPr>
            <a:xfrm>
              <a:off x="6095999" y="2909059"/>
              <a:ext cx="3104707" cy="1077218"/>
            </a:xfrm>
            <a:prstGeom prst="rect">
              <a:avLst/>
            </a:prstGeom>
            <a:noFill/>
          </p:spPr>
          <p:txBody>
            <a:bodyPr wrap="square" rtlCol="0">
              <a:spAutoFit/>
            </a:bodyPr>
            <a:lstStyle/>
            <a:p>
              <a:pPr algn="ctr"/>
              <a:r>
                <a:rPr lang="en-VN" sz="3200" dirty="0">
                  <a:solidFill>
                    <a:schemeClr val="bg1"/>
                  </a:solidFill>
                </a:rPr>
                <a:t>Phương pháp trộn tự nhiên</a:t>
              </a:r>
            </a:p>
          </p:txBody>
        </p:sp>
      </p:grpSp>
      <p:grpSp>
        <p:nvGrpSpPr>
          <p:cNvPr id="22" name="Group 21">
            <a:extLst>
              <a:ext uri="{FF2B5EF4-FFF2-40B4-BE49-F238E27FC236}">
                <a16:creationId xmlns:a16="http://schemas.microsoft.com/office/drawing/2014/main" id="{30C7054F-A7D8-1BE2-BBD6-954A9134EEE1}"/>
              </a:ext>
            </a:extLst>
          </p:cNvPr>
          <p:cNvGrpSpPr/>
          <p:nvPr/>
        </p:nvGrpSpPr>
        <p:grpSpPr>
          <a:xfrm>
            <a:off x="5385988" y="4636028"/>
            <a:ext cx="4406405" cy="1630880"/>
            <a:chOff x="5385988" y="4636028"/>
            <a:chExt cx="4406405" cy="1630880"/>
          </a:xfrm>
        </p:grpSpPr>
        <p:pic>
          <p:nvPicPr>
            <p:cNvPr id="14" name="Picture 13">
              <a:extLst>
                <a:ext uri="{FF2B5EF4-FFF2-40B4-BE49-F238E27FC236}">
                  <a16:creationId xmlns:a16="http://schemas.microsoft.com/office/drawing/2014/main" id="{79823C7B-363A-547B-43E9-3A221ED557E8}"/>
                </a:ext>
              </a:extLst>
            </p:cNvPr>
            <p:cNvPicPr>
              <a:picLocks noChangeAspect="1"/>
            </p:cNvPicPr>
            <p:nvPr/>
          </p:nvPicPr>
          <p:blipFill rotWithShape="1">
            <a:blip r:embed="rId3"/>
            <a:srcRect r="805" b="7582"/>
            <a:stretch/>
          </p:blipFill>
          <p:spPr>
            <a:xfrm>
              <a:off x="5385988" y="4636028"/>
              <a:ext cx="4406405" cy="1630880"/>
            </a:xfrm>
            <a:prstGeom prst="rect">
              <a:avLst/>
            </a:prstGeom>
          </p:spPr>
        </p:pic>
        <p:sp>
          <p:nvSpPr>
            <p:cNvPr id="7" name="TextBox 6">
              <a:extLst>
                <a:ext uri="{FF2B5EF4-FFF2-40B4-BE49-F238E27FC236}">
                  <a16:creationId xmlns:a16="http://schemas.microsoft.com/office/drawing/2014/main" id="{966BBBB3-A116-FEF5-3FEF-76B401C16895}"/>
                </a:ext>
              </a:extLst>
            </p:cNvPr>
            <p:cNvSpPr txBox="1"/>
            <p:nvPr/>
          </p:nvSpPr>
          <p:spPr>
            <a:xfrm>
              <a:off x="6095999" y="4965440"/>
              <a:ext cx="3104707" cy="1077218"/>
            </a:xfrm>
            <a:prstGeom prst="rect">
              <a:avLst/>
            </a:prstGeom>
            <a:noFill/>
          </p:spPr>
          <p:txBody>
            <a:bodyPr wrap="square" rtlCol="0">
              <a:spAutoFit/>
            </a:bodyPr>
            <a:lstStyle/>
            <a:p>
              <a:pPr algn="ctr"/>
              <a:r>
                <a:rPr lang="en-VN" sz="3200" dirty="0">
                  <a:solidFill>
                    <a:schemeClr val="bg1"/>
                  </a:solidFill>
                </a:rPr>
                <a:t>Phương pháp đa lối cân bằng</a:t>
              </a:r>
            </a:p>
          </p:txBody>
        </p:sp>
      </p:grpSp>
    </p:spTree>
    <p:extLst>
      <p:ext uri="{BB962C8B-B14F-4D97-AF65-F5344CB8AC3E}">
        <p14:creationId xmlns:p14="http://schemas.microsoft.com/office/powerpoint/2010/main" val="369964175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A3112CAC-FF50-543A-E6EC-5354EA90DE19}"/>
              </a:ext>
            </a:extLst>
          </p:cNvPr>
          <p:cNvSpPr/>
          <p:nvPr/>
        </p:nvSpPr>
        <p:spPr>
          <a:xfrm>
            <a:off x="2473694" y="1905506"/>
            <a:ext cx="7244612" cy="3046988"/>
          </a:xfrm>
          <a:prstGeom prst="rect">
            <a:avLst/>
          </a:prstGeom>
          <a:noFill/>
        </p:spPr>
        <p:txBody>
          <a:bodyPr wrap="square" lIns="91440" tIns="45720" rIns="91440" bIns="45720">
            <a:spAutoFit/>
          </a:bodyPr>
          <a:lstStyle/>
          <a:p>
            <a:pPr algn="ctr"/>
            <a:r>
              <a:rPr lang="en-US" sz="9600" b="1" cap="none" spc="0" dirty="0" err="1">
                <a:ln w="22225">
                  <a:solidFill>
                    <a:schemeClr val="accent2"/>
                  </a:solidFill>
                  <a:prstDash val="solid"/>
                </a:ln>
                <a:solidFill>
                  <a:schemeClr val="accent2">
                    <a:lumMod val="40000"/>
                    <a:lumOff val="60000"/>
                  </a:schemeClr>
                </a:solidFill>
                <a:effectLst/>
              </a:rPr>
              <a:t>Phương</a:t>
            </a:r>
            <a:r>
              <a:rPr lang="en-US" sz="9600" b="1" cap="none" spc="0" dirty="0">
                <a:ln w="22225">
                  <a:solidFill>
                    <a:schemeClr val="accent2"/>
                  </a:solidFill>
                  <a:prstDash val="solid"/>
                </a:ln>
                <a:solidFill>
                  <a:schemeClr val="accent2">
                    <a:lumMod val="40000"/>
                    <a:lumOff val="60000"/>
                  </a:schemeClr>
                </a:solidFill>
                <a:effectLst/>
              </a:rPr>
              <a:t> </a:t>
            </a:r>
            <a:r>
              <a:rPr lang="en-US" sz="9600" b="1" cap="none" spc="0" dirty="0" err="1">
                <a:ln w="22225">
                  <a:solidFill>
                    <a:schemeClr val="accent2"/>
                  </a:solidFill>
                  <a:prstDash val="solid"/>
                </a:ln>
                <a:solidFill>
                  <a:schemeClr val="accent2">
                    <a:lumMod val="40000"/>
                    <a:lumOff val="60000"/>
                  </a:schemeClr>
                </a:solidFill>
                <a:effectLst/>
              </a:rPr>
              <a:t>pháp</a:t>
            </a:r>
            <a:endParaRPr lang="en-US" sz="9600" b="1" cap="none" spc="0" dirty="0">
              <a:ln w="22225">
                <a:solidFill>
                  <a:schemeClr val="accent2"/>
                </a:solidFill>
                <a:prstDash val="solid"/>
              </a:ln>
              <a:solidFill>
                <a:schemeClr val="accent2">
                  <a:lumMod val="40000"/>
                  <a:lumOff val="60000"/>
                </a:schemeClr>
              </a:solidFill>
              <a:effectLst/>
            </a:endParaRPr>
          </a:p>
          <a:p>
            <a:pPr algn="ctr"/>
            <a:r>
              <a:rPr lang="en-US" sz="9600" b="1" dirty="0" err="1">
                <a:ln w="22225">
                  <a:solidFill>
                    <a:schemeClr val="accent2"/>
                  </a:solidFill>
                  <a:prstDash val="solid"/>
                </a:ln>
                <a:solidFill>
                  <a:schemeClr val="accent2">
                    <a:lumMod val="40000"/>
                    <a:lumOff val="60000"/>
                  </a:schemeClr>
                </a:solidFill>
              </a:rPr>
              <a:t>trộn</a:t>
            </a:r>
            <a:r>
              <a:rPr lang="en-US" sz="9600" b="1" dirty="0">
                <a:ln w="22225">
                  <a:solidFill>
                    <a:schemeClr val="accent2"/>
                  </a:solidFill>
                  <a:prstDash val="solid"/>
                </a:ln>
                <a:solidFill>
                  <a:schemeClr val="accent2">
                    <a:lumMod val="40000"/>
                    <a:lumOff val="60000"/>
                  </a:schemeClr>
                </a:solidFill>
              </a:rPr>
              <a:t> Run</a:t>
            </a:r>
            <a:endParaRPr lang="en-US" sz="9600" b="1" cap="none" spc="0" dirty="0">
              <a:ln w="22225">
                <a:solidFill>
                  <a:schemeClr val="accent2"/>
                </a:solidFill>
                <a:prstDash val="solid"/>
              </a:ln>
              <a:solidFill>
                <a:schemeClr val="accent2">
                  <a:lumMod val="40000"/>
                  <a:lumOff val="60000"/>
                </a:schemeClr>
              </a:solidFill>
              <a:effectLst/>
            </a:endParaRPr>
          </a:p>
        </p:txBody>
      </p:sp>
      <p:grpSp>
        <p:nvGrpSpPr>
          <p:cNvPr id="2" name="Group 1">
            <a:extLst>
              <a:ext uri="{FF2B5EF4-FFF2-40B4-BE49-F238E27FC236}">
                <a16:creationId xmlns:a16="http://schemas.microsoft.com/office/drawing/2014/main" id="{BECA820B-B810-C246-3569-D4DCF24B0652}"/>
              </a:ext>
            </a:extLst>
          </p:cNvPr>
          <p:cNvGrpSpPr/>
          <p:nvPr/>
        </p:nvGrpSpPr>
        <p:grpSpPr>
          <a:xfrm>
            <a:off x="-3168859" y="2073064"/>
            <a:ext cx="3104707" cy="3076731"/>
            <a:chOff x="1460698" y="1909302"/>
            <a:chExt cx="3104707" cy="3076731"/>
          </a:xfrm>
        </p:grpSpPr>
        <p:pic>
          <p:nvPicPr>
            <p:cNvPr id="3" name="Picture 2">
              <a:extLst>
                <a:ext uri="{FF2B5EF4-FFF2-40B4-BE49-F238E27FC236}">
                  <a16:creationId xmlns:a16="http://schemas.microsoft.com/office/drawing/2014/main" id="{82D3B1C4-C206-0BB4-8AC3-3B9E33F950DF}"/>
                </a:ext>
              </a:extLst>
            </p:cNvPr>
            <p:cNvPicPr>
              <a:picLocks noChangeAspect="1"/>
            </p:cNvPicPr>
            <p:nvPr/>
          </p:nvPicPr>
          <p:blipFill rotWithShape="1">
            <a:blip r:embed="rId2"/>
            <a:srcRect l="3790" t="3514" r="2894" b="2698"/>
            <a:stretch/>
          </p:blipFill>
          <p:spPr>
            <a:xfrm>
              <a:off x="1460698" y="1909302"/>
              <a:ext cx="3061192" cy="3076731"/>
            </a:xfrm>
            <a:prstGeom prst="ellipse">
              <a:avLst/>
            </a:prstGeom>
          </p:spPr>
        </p:pic>
        <p:sp>
          <p:nvSpPr>
            <p:cNvPr id="4" name="TextBox 3">
              <a:extLst>
                <a:ext uri="{FF2B5EF4-FFF2-40B4-BE49-F238E27FC236}">
                  <a16:creationId xmlns:a16="http://schemas.microsoft.com/office/drawing/2014/main" id="{897876D0-73BF-2B53-EA49-DAFFD9960B41}"/>
                </a:ext>
              </a:extLst>
            </p:cNvPr>
            <p:cNvSpPr txBox="1"/>
            <p:nvPr/>
          </p:nvSpPr>
          <p:spPr>
            <a:xfrm>
              <a:off x="1460698" y="2770559"/>
              <a:ext cx="3104707" cy="1077218"/>
            </a:xfrm>
            <a:prstGeom prst="rect">
              <a:avLst/>
            </a:prstGeom>
            <a:noFill/>
          </p:spPr>
          <p:txBody>
            <a:bodyPr wrap="square" rtlCol="0">
              <a:spAutoFit/>
            </a:bodyPr>
            <a:lstStyle/>
            <a:p>
              <a:pPr algn="ctr"/>
              <a:r>
                <a:rPr lang="en-VN" sz="3200" dirty="0">
                  <a:solidFill>
                    <a:schemeClr val="bg1"/>
                  </a:solidFill>
                </a:rPr>
                <a:t>Các </a:t>
              </a:r>
            </a:p>
            <a:p>
              <a:pPr algn="ctr"/>
              <a:r>
                <a:rPr lang="en-VN" sz="3200" dirty="0">
                  <a:solidFill>
                    <a:schemeClr val="bg1"/>
                  </a:solidFill>
                </a:rPr>
                <a:t>phương pháp</a:t>
              </a:r>
            </a:p>
          </p:txBody>
        </p:sp>
      </p:grpSp>
      <p:grpSp>
        <p:nvGrpSpPr>
          <p:cNvPr id="5" name="Group 4">
            <a:extLst>
              <a:ext uri="{FF2B5EF4-FFF2-40B4-BE49-F238E27FC236}">
                <a16:creationId xmlns:a16="http://schemas.microsoft.com/office/drawing/2014/main" id="{EFE07ED7-5512-DE12-8FF1-6E6B55CB255F}"/>
              </a:ext>
            </a:extLst>
          </p:cNvPr>
          <p:cNvGrpSpPr/>
          <p:nvPr/>
        </p:nvGrpSpPr>
        <p:grpSpPr>
          <a:xfrm>
            <a:off x="12799160" y="857554"/>
            <a:ext cx="4406405" cy="1630880"/>
            <a:chOff x="5385988" y="724517"/>
            <a:chExt cx="4406405" cy="1630880"/>
          </a:xfrm>
        </p:grpSpPr>
        <p:pic>
          <p:nvPicPr>
            <p:cNvPr id="6" name="Picture 5">
              <a:extLst>
                <a:ext uri="{FF2B5EF4-FFF2-40B4-BE49-F238E27FC236}">
                  <a16:creationId xmlns:a16="http://schemas.microsoft.com/office/drawing/2014/main" id="{2351A2E8-B56B-9821-6099-FD01D2DF8EE8}"/>
                </a:ext>
              </a:extLst>
            </p:cNvPr>
            <p:cNvPicPr>
              <a:picLocks noChangeAspect="1"/>
            </p:cNvPicPr>
            <p:nvPr/>
          </p:nvPicPr>
          <p:blipFill rotWithShape="1">
            <a:blip r:embed="rId3"/>
            <a:srcRect r="805" b="7582"/>
            <a:stretch/>
          </p:blipFill>
          <p:spPr>
            <a:xfrm>
              <a:off x="5385988" y="724517"/>
              <a:ext cx="4406405" cy="1630880"/>
            </a:xfrm>
            <a:prstGeom prst="rect">
              <a:avLst/>
            </a:prstGeom>
          </p:spPr>
        </p:pic>
        <p:sp>
          <p:nvSpPr>
            <p:cNvPr id="7" name="TextBox 6">
              <a:extLst>
                <a:ext uri="{FF2B5EF4-FFF2-40B4-BE49-F238E27FC236}">
                  <a16:creationId xmlns:a16="http://schemas.microsoft.com/office/drawing/2014/main" id="{B3D1F7D5-E0CC-C58E-43A9-32FB1E909DCF}"/>
                </a:ext>
              </a:extLst>
            </p:cNvPr>
            <p:cNvSpPr txBox="1"/>
            <p:nvPr/>
          </p:nvSpPr>
          <p:spPr>
            <a:xfrm>
              <a:off x="6095999" y="1001348"/>
              <a:ext cx="3104707" cy="1077218"/>
            </a:xfrm>
            <a:prstGeom prst="rect">
              <a:avLst/>
            </a:prstGeom>
            <a:noFill/>
          </p:spPr>
          <p:txBody>
            <a:bodyPr wrap="square" rtlCol="0">
              <a:spAutoFit/>
            </a:bodyPr>
            <a:lstStyle/>
            <a:p>
              <a:pPr algn="ctr"/>
              <a:r>
                <a:rPr lang="en-VN" sz="3200" dirty="0">
                  <a:solidFill>
                    <a:schemeClr val="bg1"/>
                  </a:solidFill>
                </a:rPr>
                <a:t>Phương pháp trộn Run</a:t>
              </a:r>
            </a:p>
          </p:txBody>
        </p:sp>
      </p:grpSp>
      <p:grpSp>
        <p:nvGrpSpPr>
          <p:cNvPr id="9" name="Group 8">
            <a:extLst>
              <a:ext uri="{FF2B5EF4-FFF2-40B4-BE49-F238E27FC236}">
                <a16:creationId xmlns:a16="http://schemas.microsoft.com/office/drawing/2014/main" id="{8019C023-640F-587E-6078-DD33CB4FBFCC}"/>
              </a:ext>
            </a:extLst>
          </p:cNvPr>
          <p:cNvGrpSpPr/>
          <p:nvPr/>
        </p:nvGrpSpPr>
        <p:grpSpPr>
          <a:xfrm>
            <a:off x="12799160" y="2790155"/>
            <a:ext cx="4406405" cy="1630880"/>
            <a:chOff x="5385988" y="2657118"/>
            <a:chExt cx="4406405" cy="1630880"/>
          </a:xfrm>
        </p:grpSpPr>
        <p:pic>
          <p:nvPicPr>
            <p:cNvPr id="10" name="Picture 9">
              <a:extLst>
                <a:ext uri="{FF2B5EF4-FFF2-40B4-BE49-F238E27FC236}">
                  <a16:creationId xmlns:a16="http://schemas.microsoft.com/office/drawing/2014/main" id="{BF061B3D-A0A0-85D1-9B76-44CB1FBC9FA4}"/>
                </a:ext>
              </a:extLst>
            </p:cNvPr>
            <p:cNvPicPr>
              <a:picLocks noChangeAspect="1"/>
            </p:cNvPicPr>
            <p:nvPr/>
          </p:nvPicPr>
          <p:blipFill rotWithShape="1">
            <a:blip r:embed="rId3"/>
            <a:srcRect r="805" b="7582"/>
            <a:stretch/>
          </p:blipFill>
          <p:spPr>
            <a:xfrm>
              <a:off x="5385988" y="2657118"/>
              <a:ext cx="4406405" cy="1630880"/>
            </a:xfrm>
            <a:prstGeom prst="rect">
              <a:avLst/>
            </a:prstGeom>
          </p:spPr>
        </p:pic>
        <p:sp>
          <p:nvSpPr>
            <p:cNvPr id="11" name="TextBox 10">
              <a:extLst>
                <a:ext uri="{FF2B5EF4-FFF2-40B4-BE49-F238E27FC236}">
                  <a16:creationId xmlns:a16="http://schemas.microsoft.com/office/drawing/2014/main" id="{7EE44028-4824-0B5B-C4C9-865642A0C92D}"/>
                </a:ext>
              </a:extLst>
            </p:cNvPr>
            <p:cNvSpPr txBox="1"/>
            <p:nvPr/>
          </p:nvSpPr>
          <p:spPr>
            <a:xfrm>
              <a:off x="6095999" y="2909059"/>
              <a:ext cx="3104707" cy="1077218"/>
            </a:xfrm>
            <a:prstGeom prst="rect">
              <a:avLst/>
            </a:prstGeom>
            <a:noFill/>
          </p:spPr>
          <p:txBody>
            <a:bodyPr wrap="square" rtlCol="0">
              <a:spAutoFit/>
            </a:bodyPr>
            <a:lstStyle/>
            <a:p>
              <a:pPr algn="ctr"/>
              <a:r>
                <a:rPr lang="en-VN" sz="3200" dirty="0">
                  <a:solidFill>
                    <a:schemeClr val="bg1"/>
                  </a:solidFill>
                </a:rPr>
                <a:t>Phương pháp trộn tự nhiên</a:t>
              </a:r>
            </a:p>
          </p:txBody>
        </p:sp>
      </p:grpSp>
      <p:grpSp>
        <p:nvGrpSpPr>
          <p:cNvPr id="12" name="Group 11">
            <a:extLst>
              <a:ext uri="{FF2B5EF4-FFF2-40B4-BE49-F238E27FC236}">
                <a16:creationId xmlns:a16="http://schemas.microsoft.com/office/drawing/2014/main" id="{5731CEAF-C8E3-9497-E485-4C0C452BDA98}"/>
              </a:ext>
            </a:extLst>
          </p:cNvPr>
          <p:cNvGrpSpPr/>
          <p:nvPr/>
        </p:nvGrpSpPr>
        <p:grpSpPr>
          <a:xfrm>
            <a:off x="12799160" y="4769065"/>
            <a:ext cx="4406405" cy="1630880"/>
            <a:chOff x="5385988" y="4636028"/>
            <a:chExt cx="4406405" cy="1630880"/>
          </a:xfrm>
        </p:grpSpPr>
        <p:pic>
          <p:nvPicPr>
            <p:cNvPr id="13" name="Picture 12">
              <a:extLst>
                <a:ext uri="{FF2B5EF4-FFF2-40B4-BE49-F238E27FC236}">
                  <a16:creationId xmlns:a16="http://schemas.microsoft.com/office/drawing/2014/main" id="{4B7304C2-BA40-9087-B449-CAE5DE708937}"/>
                </a:ext>
              </a:extLst>
            </p:cNvPr>
            <p:cNvPicPr>
              <a:picLocks noChangeAspect="1"/>
            </p:cNvPicPr>
            <p:nvPr/>
          </p:nvPicPr>
          <p:blipFill rotWithShape="1">
            <a:blip r:embed="rId3"/>
            <a:srcRect r="805" b="7582"/>
            <a:stretch/>
          </p:blipFill>
          <p:spPr>
            <a:xfrm>
              <a:off x="5385988" y="4636028"/>
              <a:ext cx="4406405" cy="1630880"/>
            </a:xfrm>
            <a:prstGeom prst="rect">
              <a:avLst/>
            </a:prstGeom>
          </p:spPr>
        </p:pic>
        <p:sp>
          <p:nvSpPr>
            <p:cNvPr id="14" name="TextBox 13">
              <a:extLst>
                <a:ext uri="{FF2B5EF4-FFF2-40B4-BE49-F238E27FC236}">
                  <a16:creationId xmlns:a16="http://schemas.microsoft.com/office/drawing/2014/main" id="{838BE54E-B97B-F9BB-7EA8-FB781848C887}"/>
                </a:ext>
              </a:extLst>
            </p:cNvPr>
            <p:cNvSpPr txBox="1"/>
            <p:nvPr/>
          </p:nvSpPr>
          <p:spPr>
            <a:xfrm>
              <a:off x="6095999" y="4965440"/>
              <a:ext cx="3104707" cy="1077218"/>
            </a:xfrm>
            <a:prstGeom prst="rect">
              <a:avLst/>
            </a:prstGeom>
            <a:noFill/>
          </p:spPr>
          <p:txBody>
            <a:bodyPr wrap="square" rtlCol="0">
              <a:spAutoFit/>
            </a:bodyPr>
            <a:lstStyle/>
            <a:p>
              <a:pPr algn="ctr"/>
              <a:r>
                <a:rPr lang="en-VN" sz="3200" dirty="0">
                  <a:solidFill>
                    <a:schemeClr val="bg1"/>
                  </a:solidFill>
                </a:rPr>
                <a:t>Phương pháp đa lối cân bằng</a:t>
              </a:r>
            </a:p>
          </p:txBody>
        </p:sp>
      </p:grpSp>
    </p:spTree>
    <p:extLst>
      <p:ext uri="{BB962C8B-B14F-4D97-AF65-F5344CB8AC3E}">
        <p14:creationId xmlns:p14="http://schemas.microsoft.com/office/powerpoint/2010/main" val="8151454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0BE57817-756B-62D8-BDCC-CEC3C5A0A196}"/>
              </a:ext>
            </a:extLst>
          </p:cNvPr>
          <p:cNvPicPr>
            <a:picLocks noChangeAspect="1"/>
          </p:cNvPicPr>
          <p:nvPr/>
        </p:nvPicPr>
        <p:blipFill rotWithShape="1">
          <a:blip r:embed="rId2"/>
          <a:srcRect r="805" b="7582"/>
          <a:stretch/>
        </p:blipFill>
        <p:spPr>
          <a:xfrm>
            <a:off x="1789320" y="2964718"/>
            <a:ext cx="8870237" cy="2919412"/>
          </a:xfrm>
          <a:prstGeom prst="rect">
            <a:avLst/>
          </a:prstGeom>
        </p:spPr>
      </p:pic>
      <p:sp>
        <p:nvSpPr>
          <p:cNvPr id="4" name="Rectangle 3">
            <a:extLst>
              <a:ext uri="{FF2B5EF4-FFF2-40B4-BE49-F238E27FC236}">
                <a16:creationId xmlns:a16="http://schemas.microsoft.com/office/drawing/2014/main" id="{5D554763-726C-71B0-1C94-4163D33A9CE4}"/>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7" name="Rectangle 6">
            <a:extLst>
              <a:ext uri="{FF2B5EF4-FFF2-40B4-BE49-F238E27FC236}">
                <a16:creationId xmlns:a16="http://schemas.microsoft.com/office/drawing/2014/main" id="{B32A7EF1-9A06-83D5-E1A7-175B2F4120B5}"/>
              </a:ext>
            </a:extLst>
          </p:cNvPr>
          <p:cNvSpPr/>
          <p:nvPr/>
        </p:nvSpPr>
        <p:spPr>
          <a:xfrm>
            <a:off x="1308662" y="2013956"/>
            <a:ext cx="2717411"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Ý</a:t>
            </a:r>
            <a:r>
              <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 </a:t>
            </a:r>
            <a:r>
              <a:rPr lang="en-US" sz="5400" dirty="0" err="1">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rPr>
              <a:t>tưởng</a:t>
            </a:r>
            <a:endParaRPr lang="en-US" sz="5400" dirty="0">
              <a:ln w="0"/>
              <a:solidFill>
                <a:schemeClr val="bg1"/>
              </a:solidFill>
              <a:effectLst>
                <a:outerShdw blurRad="38100" dist="25400" dir="5400000" algn="ctr" rotWithShape="0">
                  <a:srgbClr val="6E747A">
                    <a:alpha val="43000"/>
                  </a:srgbClr>
                </a:outerShdw>
              </a:effectLst>
              <a:latin typeface="Arial" panose="020B0604020202020204" pitchFamily="34" charset="0"/>
              <a:cs typeface="Arial" panose="020B0604020202020204" pitchFamily="34" charset="0"/>
            </a:endParaRPr>
          </a:p>
        </p:txBody>
      </p:sp>
      <p:sp>
        <p:nvSpPr>
          <p:cNvPr id="9" name="TextBox 8">
            <a:extLst>
              <a:ext uri="{FF2B5EF4-FFF2-40B4-BE49-F238E27FC236}">
                <a16:creationId xmlns:a16="http://schemas.microsoft.com/office/drawing/2014/main" id="{DA1D6314-0A03-3EF1-37D0-295CC1DAF38B}"/>
              </a:ext>
            </a:extLst>
          </p:cNvPr>
          <p:cNvSpPr txBox="1"/>
          <p:nvPr/>
        </p:nvSpPr>
        <p:spPr>
          <a:xfrm>
            <a:off x="1892862" y="3551382"/>
            <a:ext cx="4376839" cy="369332"/>
          </a:xfrm>
          <a:prstGeom prst="rect">
            <a:avLst/>
          </a:prstGeom>
          <a:noFill/>
        </p:spPr>
        <p:txBody>
          <a:bodyPr wrap="square" rtlCol="0">
            <a:spAutoFit/>
          </a:bodyPr>
          <a:lstStyle/>
          <a:p>
            <a:r>
              <a:rPr lang="en-VN" dirty="0">
                <a:solidFill>
                  <a:schemeClr val="bg1"/>
                </a:solidFill>
              </a:rPr>
              <a:t>Sử dụng 2 file phụ F1, F2</a:t>
            </a:r>
          </a:p>
        </p:txBody>
      </p:sp>
      <p:sp>
        <p:nvSpPr>
          <p:cNvPr id="10" name="TextBox 9">
            <a:extLst>
              <a:ext uri="{FF2B5EF4-FFF2-40B4-BE49-F238E27FC236}">
                <a16:creationId xmlns:a16="http://schemas.microsoft.com/office/drawing/2014/main" id="{2ED3D6A7-E96C-EEF2-1B5F-9C8802C340BE}"/>
              </a:ext>
            </a:extLst>
          </p:cNvPr>
          <p:cNvSpPr txBox="1"/>
          <p:nvPr/>
        </p:nvSpPr>
        <p:spPr>
          <a:xfrm>
            <a:off x="1894473" y="3920714"/>
            <a:ext cx="4376839" cy="923330"/>
          </a:xfrm>
          <a:prstGeom prst="rect">
            <a:avLst/>
          </a:prstGeom>
          <a:noFill/>
        </p:spPr>
        <p:txBody>
          <a:bodyPr wrap="square" rtlCol="0">
            <a:spAutoFit/>
          </a:bodyPr>
          <a:lstStyle/>
          <a:p>
            <a:r>
              <a:rPr lang="en-VN" dirty="0">
                <a:solidFill>
                  <a:schemeClr val="bg1"/>
                </a:solidFill>
              </a:rPr>
              <a:t>Thực hiện luân phiên 2 công việc:</a:t>
            </a:r>
          </a:p>
          <a:p>
            <a:pPr marL="285750" indent="-285750">
              <a:buFontTx/>
              <a:buChar char="-"/>
            </a:pPr>
            <a:r>
              <a:rPr lang="en-VN" dirty="0">
                <a:solidFill>
                  <a:schemeClr val="bg1"/>
                </a:solidFill>
              </a:rPr>
              <a:t>Phân bố file lớn thành 2 file con (f1, f2)</a:t>
            </a:r>
          </a:p>
          <a:p>
            <a:pPr marL="285750" indent="-285750">
              <a:buFontTx/>
              <a:buChar char="-"/>
            </a:pPr>
            <a:r>
              <a:rPr lang="en-VN" dirty="0">
                <a:solidFill>
                  <a:schemeClr val="bg1"/>
                </a:solidFill>
              </a:rPr>
              <a:t>Trộn 2 file con thành file lớn</a:t>
            </a:r>
          </a:p>
        </p:txBody>
      </p:sp>
    </p:spTree>
    <p:extLst>
      <p:ext uri="{BB962C8B-B14F-4D97-AF65-F5344CB8AC3E}">
        <p14:creationId xmlns:p14="http://schemas.microsoft.com/office/powerpoint/2010/main" val="3865022026"/>
      </p:ext>
    </p:extLst>
  </p:cSld>
  <p:clrMapOvr>
    <a:masterClrMapping/>
  </p:clrMapOvr>
  <p:transition/>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345AEB7-74A3-0E17-8421-140EEB45863B}"/>
              </a:ext>
            </a:extLst>
          </p:cNvPr>
          <p:cNvPicPr>
            <a:picLocks noChangeAspect="1"/>
          </p:cNvPicPr>
          <p:nvPr/>
        </p:nvPicPr>
        <p:blipFill rotWithShape="1">
          <a:blip r:embed="rId2"/>
          <a:srcRect r="805" b="7582"/>
          <a:stretch/>
        </p:blipFill>
        <p:spPr>
          <a:xfrm>
            <a:off x="1710991" y="2750576"/>
            <a:ext cx="8870237" cy="3354802"/>
          </a:xfrm>
          <a:prstGeom prst="rect">
            <a:avLst/>
          </a:prstGeom>
        </p:spPr>
      </p:pic>
      <p:sp>
        <p:nvSpPr>
          <p:cNvPr id="2" name="TextBox 1">
            <a:extLst>
              <a:ext uri="{FF2B5EF4-FFF2-40B4-BE49-F238E27FC236}">
                <a16:creationId xmlns:a16="http://schemas.microsoft.com/office/drawing/2014/main" id="{B5545F61-0A82-0B4C-CDFB-E47E22697F48}"/>
              </a:ext>
            </a:extLst>
          </p:cNvPr>
          <p:cNvSpPr txBox="1"/>
          <p:nvPr/>
        </p:nvSpPr>
        <p:spPr>
          <a:xfrm>
            <a:off x="-1942497" y="2575896"/>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3" name="TextBox 2">
            <a:extLst>
              <a:ext uri="{FF2B5EF4-FFF2-40B4-BE49-F238E27FC236}">
                <a16:creationId xmlns:a16="http://schemas.microsoft.com/office/drawing/2014/main" id="{C0E65387-EB5B-838C-F2D3-12A2C95EA0EA}"/>
              </a:ext>
            </a:extLst>
          </p:cNvPr>
          <p:cNvSpPr txBox="1"/>
          <p:nvPr/>
        </p:nvSpPr>
        <p:spPr>
          <a:xfrm>
            <a:off x="-1942497" y="4798042"/>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5" name="TextBox 4">
            <a:extLst>
              <a:ext uri="{FF2B5EF4-FFF2-40B4-BE49-F238E27FC236}">
                <a16:creationId xmlns:a16="http://schemas.microsoft.com/office/drawing/2014/main" id="{6B41B242-C8F0-941C-6464-6F9F14F91CA4}"/>
              </a:ext>
            </a:extLst>
          </p:cNvPr>
          <p:cNvSpPr txBox="1"/>
          <p:nvPr/>
        </p:nvSpPr>
        <p:spPr>
          <a:xfrm>
            <a:off x="-1942497" y="6666245"/>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6" name="TextBox 5">
            <a:extLst>
              <a:ext uri="{FF2B5EF4-FFF2-40B4-BE49-F238E27FC236}">
                <a16:creationId xmlns:a16="http://schemas.microsoft.com/office/drawing/2014/main" id="{6A21FBA4-040B-9E05-72DC-DEE8F9996B80}"/>
              </a:ext>
            </a:extLst>
          </p:cNvPr>
          <p:cNvSpPr txBox="1"/>
          <p:nvPr/>
        </p:nvSpPr>
        <p:spPr>
          <a:xfrm>
            <a:off x="-1942497" y="353750"/>
            <a:ext cx="1143000" cy="707886"/>
          </a:xfrm>
          <a:prstGeom prst="rect">
            <a:avLst/>
          </a:prstGeom>
          <a:noFill/>
        </p:spPr>
        <p:txBody>
          <a:bodyPr wrap="square" rtlCol="0">
            <a:spAutoFit/>
          </a:bodyPr>
          <a:lstStyle/>
          <a:p>
            <a:pPr algn="ctr"/>
            <a:r>
              <a:rPr lang="en-VN" sz="4000" dirty="0">
                <a:solidFill>
                  <a:schemeClr val="bg1"/>
                </a:solidFill>
              </a:rPr>
              <a:t>m</a:t>
            </a:r>
          </a:p>
        </p:txBody>
      </p:sp>
      <p:grpSp>
        <p:nvGrpSpPr>
          <p:cNvPr id="11" name="Group 10">
            <a:extLst>
              <a:ext uri="{FF2B5EF4-FFF2-40B4-BE49-F238E27FC236}">
                <a16:creationId xmlns:a16="http://schemas.microsoft.com/office/drawing/2014/main" id="{C122812E-BA41-BB04-1483-7799C45DB493}"/>
              </a:ext>
            </a:extLst>
          </p:cNvPr>
          <p:cNvGrpSpPr/>
          <p:nvPr/>
        </p:nvGrpSpPr>
        <p:grpSpPr>
          <a:xfrm>
            <a:off x="2093887" y="-1344414"/>
            <a:ext cx="621090" cy="461665"/>
            <a:chOff x="2975262" y="3358765"/>
            <a:chExt cx="621090" cy="461665"/>
          </a:xfrm>
        </p:grpSpPr>
        <p:pic>
          <p:nvPicPr>
            <p:cNvPr id="12" name="Picture 11" descr="Shape, rectangle&#10;&#10;Description automatically generated">
              <a:extLst>
                <a:ext uri="{FF2B5EF4-FFF2-40B4-BE49-F238E27FC236}">
                  <a16:creationId xmlns:a16="http://schemas.microsoft.com/office/drawing/2014/main" id="{7C4C8545-61F1-6BF2-3E60-1A0ACADB2331}"/>
                </a:ext>
              </a:extLst>
            </p:cNvPr>
            <p:cNvPicPr>
              <a:picLocks noChangeAspect="1"/>
            </p:cNvPicPr>
            <p:nvPr/>
          </p:nvPicPr>
          <p:blipFill>
            <a:blip r:embed="rId3"/>
            <a:stretch>
              <a:fillRect/>
            </a:stretch>
          </p:blipFill>
          <p:spPr>
            <a:xfrm>
              <a:off x="3022872" y="3396254"/>
              <a:ext cx="525871" cy="386689"/>
            </a:xfrm>
            <a:prstGeom prst="rect">
              <a:avLst/>
            </a:prstGeom>
          </p:spPr>
        </p:pic>
        <p:sp>
          <p:nvSpPr>
            <p:cNvPr id="13" name="TextBox 12">
              <a:extLst>
                <a:ext uri="{FF2B5EF4-FFF2-40B4-BE49-F238E27FC236}">
                  <a16:creationId xmlns:a16="http://schemas.microsoft.com/office/drawing/2014/main" id="{EA357352-A8F1-A789-E854-94D665A73E8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4" name="Group 13">
            <a:extLst>
              <a:ext uri="{FF2B5EF4-FFF2-40B4-BE49-F238E27FC236}">
                <a16:creationId xmlns:a16="http://schemas.microsoft.com/office/drawing/2014/main" id="{1EAE122B-F998-00CC-68FE-7341C6580612}"/>
              </a:ext>
            </a:extLst>
          </p:cNvPr>
          <p:cNvGrpSpPr/>
          <p:nvPr/>
        </p:nvGrpSpPr>
        <p:grpSpPr>
          <a:xfrm>
            <a:off x="3010051" y="-1352695"/>
            <a:ext cx="621090" cy="461665"/>
            <a:chOff x="2975262" y="3358765"/>
            <a:chExt cx="621090" cy="461665"/>
          </a:xfrm>
        </p:grpSpPr>
        <p:pic>
          <p:nvPicPr>
            <p:cNvPr id="15" name="Picture 14" descr="Shape, rectangle&#10;&#10;Description automatically generated">
              <a:extLst>
                <a:ext uri="{FF2B5EF4-FFF2-40B4-BE49-F238E27FC236}">
                  <a16:creationId xmlns:a16="http://schemas.microsoft.com/office/drawing/2014/main" id="{CCE4A4A5-DB71-7F11-6452-B131135EFC78}"/>
                </a:ext>
              </a:extLst>
            </p:cNvPr>
            <p:cNvPicPr>
              <a:picLocks noChangeAspect="1"/>
            </p:cNvPicPr>
            <p:nvPr/>
          </p:nvPicPr>
          <p:blipFill>
            <a:blip r:embed="rId3"/>
            <a:stretch>
              <a:fillRect/>
            </a:stretch>
          </p:blipFill>
          <p:spPr>
            <a:xfrm>
              <a:off x="3022872" y="3396254"/>
              <a:ext cx="525871" cy="386689"/>
            </a:xfrm>
            <a:prstGeom prst="rect">
              <a:avLst/>
            </a:prstGeom>
          </p:spPr>
        </p:pic>
        <p:sp>
          <p:nvSpPr>
            <p:cNvPr id="16" name="TextBox 15">
              <a:extLst>
                <a:ext uri="{FF2B5EF4-FFF2-40B4-BE49-F238E27FC236}">
                  <a16:creationId xmlns:a16="http://schemas.microsoft.com/office/drawing/2014/main" id="{A17B4B5E-40C6-7DE6-909D-9449B526D18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7" name="Group 16">
            <a:extLst>
              <a:ext uri="{FF2B5EF4-FFF2-40B4-BE49-F238E27FC236}">
                <a16:creationId xmlns:a16="http://schemas.microsoft.com/office/drawing/2014/main" id="{423875CE-58F9-7A65-631A-CCA600523B44}"/>
              </a:ext>
            </a:extLst>
          </p:cNvPr>
          <p:cNvGrpSpPr/>
          <p:nvPr/>
        </p:nvGrpSpPr>
        <p:grpSpPr>
          <a:xfrm>
            <a:off x="3745156" y="-1344414"/>
            <a:ext cx="621090" cy="461665"/>
            <a:chOff x="2975262" y="3358765"/>
            <a:chExt cx="621090" cy="461665"/>
          </a:xfrm>
        </p:grpSpPr>
        <p:pic>
          <p:nvPicPr>
            <p:cNvPr id="18" name="Picture 17" descr="Shape, rectangle&#10;&#10;Description automatically generated">
              <a:extLst>
                <a:ext uri="{FF2B5EF4-FFF2-40B4-BE49-F238E27FC236}">
                  <a16:creationId xmlns:a16="http://schemas.microsoft.com/office/drawing/2014/main" id="{91FD03DA-BFEA-0393-8F55-C9147444FE72}"/>
                </a:ext>
              </a:extLst>
            </p:cNvPr>
            <p:cNvPicPr>
              <a:picLocks noChangeAspect="1"/>
            </p:cNvPicPr>
            <p:nvPr/>
          </p:nvPicPr>
          <p:blipFill>
            <a:blip r:embed="rId3"/>
            <a:stretch>
              <a:fillRect/>
            </a:stretch>
          </p:blipFill>
          <p:spPr>
            <a:xfrm>
              <a:off x="3022872" y="3396254"/>
              <a:ext cx="525871" cy="386689"/>
            </a:xfrm>
            <a:prstGeom prst="rect">
              <a:avLst/>
            </a:prstGeom>
          </p:spPr>
        </p:pic>
        <p:sp>
          <p:nvSpPr>
            <p:cNvPr id="19" name="TextBox 18">
              <a:extLst>
                <a:ext uri="{FF2B5EF4-FFF2-40B4-BE49-F238E27FC236}">
                  <a16:creationId xmlns:a16="http://schemas.microsoft.com/office/drawing/2014/main" id="{299EB9B5-EFE0-4F58-5DC9-25799E988C4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0" name="Group 19">
            <a:extLst>
              <a:ext uri="{FF2B5EF4-FFF2-40B4-BE49-F238E27FC236}">
                <a16:creationId xmlns:a16="http://schemas.microsoft.com/office/drawing/2014/main" id="{EC0D6361-6DA6-5C93-6887-4163772A41A5}"/>
              </a:ext>
            </a:extLst>
          </p:cNvPr>
          <p:cNvGrpSpPr/>
          <p:nvPr/>
        </p:nvGrpSpPr>
        <p:grpSpPr>
          <a:xfrm>
            <a:off x="4577611" y="-1381902"/>
            <a:ext cx="621090" cy="461665"/>
            <a:chOff x="2975262" y="3358765"/>
            <a:chExt cx="621090" cy="461665"/>
          </a:xfrm>
        </p:grpSpPr>
        <p:pic>
          <p:nvPicPr>
            <p:cNvPr id="21" name="Picture 20" descr="Shape, rectangle&#10;&#10;Description automatically generated">
              <a:extLst>
                <a:ext uri="{FF2B5EF4-FFF2-40B4-BE49-F238E27FC236}">
                  <a16:creationId xmlns:a16="http://schemas.microsoft.com/office/drawing/2014/main" id="{FF733311-8BD6-8268-6E4B-EFE2E0130A8D}"/>
                </a:ext>
              </a:extLst>
            </p:cNvPr>
            <p:cNvPicPr>
              <a:picLocks noChangeAspect="1"/>
            </p:cNvPicPr>
            <p:nvPr/>
          </p:nvPicPr>
          <p:blipFill>
            <a:blip r:embed="rId3"/>
            <a:stretch>
              <a:fillRect/>
            </a:stretch>
          </p:blipFill>
          <p:spPr>
            <a:xfrm>
              <a:off x="3022872" y="3396254"/>
              <a:ext cx="525871" cy="386689"/>
            </a:xfrm>
            <a:prstGeom prst="rect">
              <a:avLst/>
            </a:prstGeom>
          </p:spPr>
        </p:pic>
        <p:sp>
          <p:nvSpPr>
            <p:cNvPr id="22" name="TextBox 21">
              <a:extLst>
                <a:ext uri="{FF2B5EF4-FFF2-40B4-BE49-F238E27FC236}">
                  <a16:creationId xmlns:a16="http://schemas.microsoft.com/office/drawing/2014/main" id="{318C2422-35A7-D88F-087B-006C0193D98D}"/>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3" name="Group 22">
            <a:extLst>
              <a:ext uri="{FF2B5EF4-FFF2-40B4-BE49-F238E27FC236}">
                <a16:creationId xmlns:a16="http://schemas.microsoft.com/office/drawing/2014/main" id="{CD56380A-A96B-713C-B1CB-203776BF1DAC}"/>
              </a:ext>
            </a:extLst>
          </p:cNvPr>
          <p:cNvGrpSpPr/>
          <p:nvPr/>
        </p:nvGrpSpPr>
        <p:grpSpPr>
          <a:xfrm>
            <a:off x="5311751" y="-1352696"/>
            <a:ext cx="621090" cy="461665"/>
            <a:chOff x="2975262" y="3358765"/>
            <a:chExt cx="621090" cy="461665"/>
          </a:xfrm>
        </p:grpSpPr>
        <p:pic>
          <p:nvPicPr>
            <p:cNvPr id="24" name="Picture 23" descr="Shape, rectangle&#10;&#10;Description automatically generated">
              <a:extLst>
                <a:ext uri="{FF2B5EF4-FFF2-40B4-BE49-F238E27FC236}">
                  <a16:creationId xmlns:a16="http://schemas.microsoft.com/office/drawing/2014/main" id="{07513E34-A7E6-BF89-5466-8144D38BD6CB}"/>
                </a:ext>
              </a:extLst>
            </p:cNvPr>
            <p:cNvPicPr>
              <a:picLocks noChangeAspect="1"/>
            </p:cNvPicPr>
            <p:nvPr/>
          </p:nvPicPr>
          <p:blipFill>
            <a:blip r:embed="rId3"/>
            <a:stretch>
              <a:fillRect/>
            </a:stretch>
          </p:blipFill>
          <p:spPr>
            <a:xfrm>
              <a:off x="3022872" y="3396254"/>
              <a:ext cx="525871" cy="386689"/>
            </a:xfrm>
            <a:prstGeom prst="rect">
              <a:avLst/>
            </a:prstGeom>
          </p:spPr>
        </p:pic>
        <p:sp>
          <p:nvSpPr>
            <p:cNvPr id="25" name="TextBox 24">
              <a:extLst>
                <a:ext uri="{FF2B5EF4-FFF2-40B4-BE49-F238E27FC236}">
                  <a16:creationId xmlns:a16="http://schemas.microsoft.com/office/drawing/2014/main" id="{2323A086-0D59-A080-D80A-4D525ADFD70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6" name="Group 25">
            <a:extLst>
              <a:ext uri="{FF2B5EF4-FFF2-40B4-BE49-F238E27FC236}">
                <a16:creationId xmlns:a16="http://schemas.microsoft.com/office/drawing/2014/main" id="{BA261368-360D-5A5E-F1CA-976761F1FE51}"/>
              </a:ext>
            </a:extLst>
          </p:cNvPr>
          <p:cNvGrpSpPr/>
          <p:nvPr/>
        </p:nvGrpSpPr>
        <p:grpSpPr>
          <a:xfrm>
            <a:off x="6045892" y="-1381903"/>
            <a:ext cx="621090" cy="461665"/>
            <a:chOff x="2975262" y="3358765"/>
            <a:chExt cx="621090" cy="461665"/>
          </a:xfrm>
        </p:grpSpPr>
        <p:pic>
          <p:nvPicPr>
            <p:cNvPr id="27" name="Picture 26" descr="Shape, rectangle&#10;&#10;Description automatically generated">
              <a:extLst>
                <a:ext uri="{FF2B5EF4-FFF2-40B4-BE49-F238E27FC236}">
                  <a16:creationId xmlns:a16="http://schemas.microsoft.com/office/drawing/2014/main" id="{65438E89-3E90-AC27-B59C-00DD86FB6E6F}"/>
                </a:ext>
              </a:extLst>
            </p:cNvPr>
            <p:cNvPicPr>
              <a:picLocks noChangeAspect="1"/>
            </p:cNvPicPr>
            <p:nvPr/>
          </p:nvPicPr>
          <p:blipFill>
            <a:blip r:embed="rId3"/>
            <a:stretch>
              <a:fillRect/>
            </a:stretch>
          </p:blipFill>
          <p:spPr>
            <a:xfrm>
              <a:off x="3022872" y="3396254"/>
              <a:ext cx="525871" cy="386689"/>
            </a:xfrm>
            <a:prstGeom prst="rect">
              <a:avLst/>
            </a:prstGeom>
          </p:spPr>
        </p:pic>
        <p:sp>
          <p:nvSpPr>
            <p:cNvPr id="28" name="TextBox 27">
              <a:extLst>
                <a:ext uri="{FF2B5EF4-FFF2-40B4-BE49-F238E27FC236}">
                  <a16:creationId xmlns:a16="http://schemas.microsoft.com/office/drawing/2014/main" id="{697A07E0-27AC-951E-4522-2E58F6BFBBA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29" name="Group 28">
            <a:extLst>
              <a:ext uri="{FF2B5EF4-FFF2-40B4-BE49-F238E27FC236}">
                <a16:creationId xmlns:a16="http://schemas.microsoft.com/office/drawing/2014/main" id="{78460AA5-BB05-65F9-5E7A-789E1135B679}"/>
              </a:ext>
            </a:extLst>
          </p:cNvPr>
          <p:cNvGrpSpPr/>
          <p:nvPr/>
        </p:nvGrpSpPr>
        <p:grpSpPr>
          <a:xfrm>
            <a:off x="6832667" y="-1381903"/>
            <a:ext cx="621090" cy="461665"/>
            <a:chOff x="2975262" y="3358765"/>
            <a:chExt cx="621090" cy="461665"/>
          </a:xfrm>
        </p:grpSpPr>
        <p:pic>
          <p:nvPicPr>
            <p:cNvPr id="30" name="Picture 29" descr="Shape, rectangle&#10;&#10;Description automatically generated">
              <a:extLst>
                <a:ext uri="{FF2B5EF4-FFF2-40B4-BE49-F238E27FC236}">
                  <a16:creationId xmlns:a16="http://schemas.microsoft.com/office/drawing/2014/main" id="{63868ECA-940D-EE8F-13AC-EA04C9AA658C}"/>
                </a:ext>
              </a:extLst>
            </p:cNvPr>
            <p:cNvPicPr>
              <a:picLocks noChangeAspect="1"/>
            </p:cNvPicPr>
            <p:nvPr/>
          </p:nvPicPr>
          <p:blipFill>
            <a:blip r:embed="rId3"/>
            <a:stretch>
              <a:fillRect/>
            </a:stretch>
          </p:blipFill>
          <p:spPr>
            <a:xfrm>
              <a:off x="3022872" y="3396254"/>
              <a:ext cx="525871" cy="386689"/>
            </a:xfrm>
            <a:prstGeom prst="rect">
              <a:avLst/>
            </a:prstGeom>
          </p:spPr>
        </p:pic>
        <p:sp>
          <p:nvSpPr>
            <p:cNvPr id="31" name="TextBox 30">
              <a:extLst>
                <a:ext uri="{FF2B5EF4-FFF2-40B4-BE49-F238E27FC236}">
                  <a16:creationId xmlns:a16="http://schemas.microsoft.com/office/drawing/2014/main" id="{04508EDB-2A99-9B80-311C-7FAC63D90B0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2" name="Group 31">
            <a:extLst>
              <a:ext uri="{FF2B5EF4-FFF2-40B4-BE49-F238E27FC236}">
                <a16:creationId xmlns:a16="http://schemas.microsoft.com/office/drawing/2014/main" id="{0963D377-CE64-B001-2DC5-6E11E82BCBFE}"/>
              </a:ext>
            </a:extLst>
          </p:cNvPr>
          <p:cNvGrpSpPr/>
          <p:nvPr/>
        </p:nvGrpSpPr>
        <p:grpSpPr>
          <a:xfrm>
            <a:off x="7712731" y="-1419389"/>
            <a:ext cx="621090" cy="461665"/>
            <a:chOff x="2975262" y="3358765"/>
            <a:chExt cx="621090" cy="461665"/>
          </a:xfrm>
        </p:grpSpPr>
        <p:pic>
          <p:nvPicPr>
            <p:cNvPr id="33" name="Picture 32" descr="Shape, rectangle&#10;&#10;Description automatically generated">
              <a:extLst>
                <a:ext uri="{FF2B5EF4-FFF2-40B4-BE49-F238E27FC236}">
                  <a16:creationId xmlns:a16="http://schemas.microsoft.com/office/drawing/2014/main" id="{50388655-6802-56D6-3423-F0FB70AA7488}"/>
                </a:ext>
              </a:extLst>
            </p:cNvPr>
            <p:cNvPicPr>
              <a:picLocks noChangeAspect="1"/>
            </p:cNvPicPr>
            <p:nvPr/>
          </p:nvPicPr>
          <p:blipFill>
            <a:blip r:embed="rId3"/>
            <a:stretch>
              <a:fillRect/>
            </a:stretch>
          </p:blipFill>
          <p:spPr>
            <a:xfrm>
              <a:off x="3022872" y="3396254"/>
              <a:ext cx="525871" cy="386689"/>
            </a:xfrm>
            <a:prstGeom prst="rect">
              <a:avLst/>
            </a:prstGeom>
          </p:spPr>
        </p:pic>
        <p:sp>
          <p:nvSpPr>
            <p:cNvPr id="34" name="TextBox 33">
              <a:extLst>
                <a:ext uri="{FF2B5EF4-FFF2-40B4-BE49-F238E27FC236}">
                  <a16:creationId xmlns:a16="http://schemas.microsoft.com/office/drawing/2014/main" id="{993F5873-6B39-594A-3127-1C95CBAA56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35" name="Group 34">
            <a:extLst>
              <a:ext uri="{FF2B5EF4-FFF2-40B4-BE49-F238E27FC236}">
                <a16:creationId xmlns:a16="http://schemas.microsoft.com/office/drawing/2014/main" id="{EE8ED93D-C7CD-DC2A-AE62-07A5E1FE769E}"/>
              </a:ext>
            </a:extLst>
          </p:cNvPr>
          <p:cNvGrpSpPr/>
          <p:nvPr/>
        </p:nvGrpSpPr>
        <p:grpSpPr>
          <a:xfrm>
            <a:off x="8545186" y="-1419389"/>
            <a:ext cx="621090" cy="461665"/>
            <a:chOff x="2975262" y="3358765"/>
            <a:chExt cx="621090" cy="461665"/>
          </a:xfrm>
        </p:grpSpPr>
        <p:pic>
          <p:nvPicPr>
            <p:cNvPr id="36" name="Picture 35" descr="Shape, rectangle&#10;&#10;Description automatically generated">
              <a:extLst>
                <a:ext uri="{FF2B5EF4-FFF2-40B4-BE49-F238E27FC236}">
                  <a16:creationId xmlns:a16="http://schemas.microsoft.com/office/drawing/2014/main" id="{AB552B62-5324-41E0-CB17-C7ED0F274BCF}"/>
                </a:ext>
              </a:extLst>
            </p:cNvPr>
            <p:cNvPicPr>
              <a:picLocks noChangeAspect="1"/>
            </p:cNvPicPr>
            <p:nvPr/>
          </p:nvPicPr>
          <p:blipFill>
            <a:blip r:embed="rId3"/>
            <a:stretch>
              <a:fillRect/>
            </a:stretch>
          </p:blipFill>
          <p:spPr>
            <a:xfrm>
              <a:off x="3022872" y="3396254"/>
              <a:ext cx="525871" cy="386689"/>
            </a:xfrm>
            <a:prstGeom prst="rect">
              <a:avLst/>
            </a:prstGeom>
          </p:spPr>
        </p:pic>
        <p:sp>
          <p:nvSpPr>
            <p:cNvPr id="37" name="TextBox 36">
              <a:extLst>
                <a:ext uri="{FF2B5EF4-FFF2-40B4-BE49-F238E27FC236}">
                  <a16:creationId xmlns:a16="http://schemas.microsoft.com/office/drawing/2014/main" id="{37C40905-8380-2617-C0C4-C3BA230903A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40" name="Rectangle 39">
            <a:extLst>
              <a:ext uri="{FF2B5EF4-FFF2-40B4-BE49-F238E27FC236}">
                <a16:creationId xmlns:a16="http://schemas.microsoft.com/office/drawing/2014/main" id="{BDFC6262-6528-2511-C857-5B25D9391203}"/>
              </a:ext>
            </a:extLst>
          </p:cNvPr>
          <p:cNvSpPr/>
          <p:nvPr/>
        </p:nvSpPr>
        <p:spPr>
          <a:xfrm>
            <a:off x="13639800" y="2838094"/>
            <a:ext cx="5143500" cy="3900442"/>
          </a:xfrm>
          <a:prstGeom prst="rect">
            <a:avLst/>
          </a:prstGeom>
          <a:blipFill>
            <a:blip r:embed="rId4">
              <a:extLst>
                <a:ext uri="{BEBA8EAE-BF5A-486C-A8C5-ECC9F3942E4B}">
                  <a14:imgProps xmlns:a14="http://schemas.microsoft.com/office/drawing/2010/main">
                    <a14:imgLayer r:embed="rId5">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pic>
        <p:nvPicPr>
          <p:cNvPr id="41" name="Picture 40" descr="Diagram, engineering drawing&#10;&#10;Description automatically generated">
            <a:extLst>
              <a:ext uri="{FF2B5EF4-FFF2-40B4-BE49-F238E27FC236}">
                <a16:creationId xmlns:a16="http://schemas.microsoft.com/office/drawing/2014/main" id="{74CE67C3-36D6-9717-11B5-CBBC33F51637}"/>
              </a:ext>
            </a:extLst>
          </p:cNvPr>
          <p:cNvPicPr>
            <a:picLocks noChangeAspect="1"/>
          </p:cNvPicPr>
          <p:nvPr/>
        </p:nvPicPr>
        <p:blipFill rotWithShape="1">
          <a:blip r:embed="rId6">
            <a:extLst>
              <a:ext uri="{BEBA8EAE-BF5A-486C-A8C5-ECC9F3942E4B}">
                <a14:imgProps xmlns:a14="http://schemas.microsoft.com/office/drawing/2010/main">
                  <a14:imgLayer r:embed="rId7">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12581367" y="1391917"/>
            <a:ext cx="7170762" cy="1446177"/>
          </a:xfrm>
          <a:prstGeom prst="rect">
            <a:avLst/>
          </a:prstGeom>
        </p:spPr>
      </p:pic>
      <p:sp>
        <p:nvSpPr>
          <p:cNvPr id="4" name="Rectangle 3">
            <a:extLst>
              <a:ext uri="{FF2B5EF4-FFF2-40B4-BE49-F238E27FC236}">
                <a16:creationId xmlns:a16="http://schemas.microsoft.com/office/drawing/2014/main" id="{5D554763-726C-71B0-1C94-4163D33A9CE4}"/>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7" name="Rectangle 6">
            <a:extLst>
              <a:ext uri="{FF2B5EF4-FFF2-40B4-BE49-F238E27FC236}">
                <a16:creationId xmlns:a16="http://schemas.microsoft.com/office/drawing/2014/main" id="{B32A7EF1-9A06-83D5-E1A7-175B2F4120B5}"/>
              </a:ext>
            </a:extLst>
          </p:cNvPr>
          <p:cNvSpPr/>
          <p:nvPr/>
        </p:nvSpPr>
        <p:spPr>
          <a:xfrm>
            <a:off x="1005857" y="2013956"/>
            <a:ext cx="3323026" cy="923330"/>
          </a:xfrm>
          <a:prstGeom prst="rect">
            <a:avLst/>
          </a:prstGeom>
          <a:noFill/>
        </p:spPr>
        <p:txBody>
          <a:bodyPr wrap="none" lIns="91440" tIns="45720" rIns="91440" bIns="45720">
            <a:spAutoFit/>
          </a:bodyPr>
          <a:lstStyle/>
          <a:p>
            <a:pPr algn="ctr"/>
            <a:r>
              <a:rPr lang="en-US" sz="5400" dirty="0" err="1">
                <a:ln w="0"/>
                <a:solidFill>
                  <a:schemeClr val="bg1"/>
                </a:solidFill>
                <a:effectLst>
                  <a:outerShdw blurRad="38100" dist="19050" dir="2700000" algn="tl" rotWithShape="0">
                    <a:schemeClr val="dk1">
                      <a:alpha val="40000"/>
                    </a:schemeClr>
                  </a:outerShdw>
                </a:effectLst>
              </a:rPr>
              <a:t>Thuật</a:t>
            </a:r>
            <a:r>
              <a:rPr lang="en-US" sz="5400" dirty="0">
                <a:ln w="0"/>
                <a:solidFill>
                  <a:schemeClr val="bg1"/>
                </a:solidFill>
                <a:effectLst>
                  <a:outerShdw blurRad="38100" dist="19050" dir="2700000" algn="tl" rotWithShape="0">
                    <a:schemeClr val="dk1">
                      <a:alpha val="40000"/>
                    </a:schemeClr>
                  </a:outerShdw>
                </a:effectLst>
              </a:rPr>
              <a:t> </a:t>
            </a:r>
            <a:r>
              <a:rPr lang="en-US" sz="5400" dirty="0" err="1">
                <a:ln w="0"/>
                <a:solidFill>
                  <a:schemeClr val="bg1"/>
                </a:solidFill>
                <a:effectLst>
                  <a:outerShdw blurRad="38100" dist="19050" dir="2700000" algn="tl" rotWithShape="0">
                    <a:schemeClr val="dk1">
                      <a:alpha val="40000"/>
                    </a:schemeClr>
                  </a:outerShdw>
                </a:effectLst>
              </a:rPr>
              <a:t>toán</a:t>
            </a:r>
            <a:endParaRPr lang="en-US" sz="5400" dirty="0">
              <a:ln w="0"/>
              <a:solidFill>
                <a:schemeClr val="bg1"/>
              </a:solidFill>
              <a:effectLst>
                <a:outerShdw blurRad="38100" dist="19050" dir="2700000" algn="tl" rotWithShape="0">
                  <a:schemeClr val="dk1">
                    <a:alpha val="40000"/>
                  </a:schemeClr>
                </a:outerShdw>
              </a:effectLst>
            </a:endParaRPr>
          </a:p>
        </p:txBody>
      </p:sp>
      <p:sp>
        <p:nvSpPr>
          <p:cNvPr id="10" name="TextBox 9">
            <a:extLst>
              <a:ext uri="{FF2B5EF4-FFF2-40B4-BE49-F238E27FC236}">
                <a16:creationId xmlns:a16="http://schemas.microsoft.com/office/drawing/2014/main" id="{2ED3D6A7-E96C-EEF2-1B5F-9C8802C340BE}"/>
              </a:ext>
            </a:extLst>
          </p:cNvPr>
          <p:cNvSpPr txBox="1"/>
          <p:nvPr/>
        </p:nvSpPr>
        <p:spPr>
          <a:xfrm>
            <a:off x="1669053" y="3197604"/>
            <a:ext cx="4376839" cy="2308324"/>
          </a:xfrm>
          <a:prstGeom prst="rect">
            <a:avLst/>
          </a:prstGeom>
          <a:noFill/>
        </p:spPr>
        <p:txBody>
          <a:bodyPr wrap="square" rtlCol="0">
            <a:spAutoFit/>
          </a:bodyPr>
          <a:lstStyle/>
          <a:p>
            <a:pPr marL="285750" indent="-285750">
              <a:buFontTx/>
              <a:buChar char="-"/>
            </a:pPr>
            <a:r>
              <a:rPr lang="en-VN" dirty="0">
                <a:solidFill>
                  <a:schemeClr val="bg1"/>
                </a:solidFill>
              </a:rPr>
              <a:t>Bước 1: Khởi tọa m = 1, F0 = mảng cần sắp xếp</a:t>
            </a:r>
          </a:p>
          <a:p>
            <a:pPr marL="285750" indent="-285750">
              <a:buFontTx/>
              <a:buChar char="-"/>
            </a:pPr>
            <a:r>
              <a:rPr lang="en-VN" dirty="0">
                <a:solidFill>
                  <a:schemeClr val="bg1"/>
                </a:solidFill>
              </a:rPr>
              <a:t>Bước 2: Nếu m&gt;Leng</a:t>
            </a:r>
            <a:r>
              <a:rPr lang="en-US" dirty="0" err="1">
                <a:solidFill>
                  <a:schemeClr val="bg1"/>
                </a:solidFill>
              </a:rPr>
              <a:t>th</a:t>
            </a:r>
            <a:r>
              <a:rPr lang="en-US" dirty="0">
                <a:solidFill>
                  <a:schemeClr val="bg1"/>
                </a:solidFill>
              </a:rPr>
              <a:t>(F0), </a:t>
            </a:r>
            <a:r>
              <a:rPr lang="en-US" dirty="0" err="1">
                <a:solidFill>
                  <a:schemeClr val="bg1"/>
                </a:solidFill>
              </a:rPr>
              <a:t>kết</a:t>
            </a:r>
            <a:r>
              <a:rPr lang="en-US" dirty="0">
                <a:solidFill>
                  <a:schemeClr val="bg1"/>
                </a:solidFill>
              </a:rPr>
              <a:t> </a:t>
            </a:r>
            <a:r>
              <a:rPr lang="en-US" dirty="0" err="1">
                <a:solidFill>
                  <a:schemeClr val="bg1"/>
                </a:solidFill>
              </a:rPr>
              <a:t>thúc</a:t>
            </a:r>
            <a:r>
              <a:rPr lang="en-US" dirty="0">
                <a:solidFill>
                  <a:schemeClr val="bg1"/>
                </a:solidFill>
              </a:rPr>
              <a:t> </a:t>
            </a:r>
            <a:r>
              <a:rPr lang="en-US" dirty="0" err="1">
                <a:solidFill>
                  <a:schemeClr val="bg1"/>
                </a:solidFill>
              </a:rPr>
              <a:t>thuật</a:t>
            </a:r>
            <a:r>
              <a:rPr lang="en-US" dirty="0">
                <a:solidFill>
                  <a:schemeClr val="bg1"/>
                </a:solidFill>
              </a:rPr>
              <a:t> </a:t>
            </a:r>
            <a:r>
              <a:rPr lang="en-US" dirty="0" err="1">
                <a:solidFill>
                  <a:schemeClr val="bg1"/>
                </a:solidFill>
              </a:rPr>
              <a:t>toán</a:t>
            </a:r>
            <a:endParaRPr lang="en-US" dirty="0">
              <a:solidFill>
                <a:schemeClr val="bg1"/>
              </a:solidFill>
            </a:endParaRPr>
          </a:p>
          <a:p>
            <a:pPr marL="285750" indent="-285750">
              <a:buFontTx/>
              <a:buChar char="-"/>
            </a:pPr>
            <a:r>
              <a:rPr lang="en-US" dirty="0" err="1">
                <a:solidFill>
                  <a:schemeClr val="bg1"/>
                </a:solidFill>
              </a:rPr>
              <a:t>Bước</a:t>
            </a:r>
            <a:r>
              <a:rPr lang="en-US" dirty="0">
                <a:solidFill>
                  <a:schemeClr val="bg1"/>
                </a:solidFill>
              </a:rPr>
              <a:t> 3: </a:t>
            </a:r>
            <a:r>
              <a:rPr lang="en-US" dirty="0" err="1">
                <a:solidFill>
                  <a:schemeClr val="bg1"/>
                </a:solidFill>
              </a:rPr>
              <a:t>Phân</a:t>
            </a:r>
            <a:r>
              <a:rPr lang="en-US" dirty="0">
                <a:solidFill>
                  <a:schemeClr val="bg1"/>
                </a:solidFill>
              </a:rPr>
              <a:t> </a:t>
            </a:r>
            <a:r>
              <a:rPr lang="en-US" dirty="0" err="1">
                <a:solidFill>
                  <a:schemeClr val="bg1"/>
                </a:solidFill>
              </a:rPr>
              <a:t>phối</a:t>
            </a:r>
            <a:r>
              <a:rPr lang="en-US" dirty="0">
                <a:solidFill>
                  <a:schemeClr val="bg1"/>
                </a:solidFill>
              </a:rPr>
              <a:t> m </a:t>
            </a:r>
            <a:r>
              <a:rPr lang="en-US" dirty="0" err="1">
                <a:solidFill>
                  <a:schemeClr val="bg1"/>
                </a:solidFill>
              </a:rPr>
              <a:t>phần</a:t>
            </a:r>
            <a:r>
              <a:rPr lang="en-US" dirty="0">
                <a:solidFill>
                  <a:schemeClr val="bg1"/>
                </a:solidFill>
              </a:rPr>
              <a:t> </a:t>
            </a:r>
            <a:r>
              <a:rPr lang="en-US" dirty="0" err="1">
                <a:solidFill>
                  <a:schemeClr val="bg1"/>
                </a:solidFill>
              </a:rPr>
              <a:t>tử</a:t>
            </a:r>
            <a:r>
              <a:rPr lang="en-US" dirty="0">
                <a:solidFill>
                  <a:schemeClr val="bg1"/>
                </a:solidFill>
              </a:rPr>
              <a:t> </a:t>
            </a:r>
            <a:r>
              <a:rPr lang="en-US" dirty="0" err="1">
                <a:solidFill>
                  <a:schemeClr val="bg1"/>
                </a:solidFill>
              </a:rPr>
              <a:t>của</a:t>
            </a:r>
            <a:r>
              <a:rPr lang="en-US" dirty="0">
                <a:solidFill>
                  <a:schemeClr val="bg1"/>
                </a:solidFill>
              </a:rPr>
              <a:t> F0 </a:t>
            </a:r>
            <a:r>
              <a:rPr lang="en-US" dirty="0" err="1">
                <a:solidFill>
                  <a:schemeClr val="bg1"/>
                </a:solidFill>
              </a:rPr>
              <a:t>cho</a:t>
            </a:r>
            <a:r>
              <a:rPr lang="en-US" dirty="0">
                <a:solidFill>
                  <a:schemeClr val="bg1"/>
                </a:solidFill>
              </a:rPr>
              <a:t> F1, F2</a:t>
            </a:r>
          </a:p>
          <a:p>
            <a:pPr marL="285750" indent="-285750">
              <a:buFontTx/>
              <a:buChar char="-"/>
            </a:pPr>
            <a:r>
              <a:rPr lang="en-US" dirty="0" err="1">
                <a:solidFill>
                  <a:schemeClr val="bg1"/>
                </a:solidFill>
              </a:rPr>
              <a:t>Bước</a:t>
            </a:r>
            <a:r>
              <a:rPr lang="en-US" dirty="0">
                <a:solidFill>
                  <a:schemeClr val="bg1"/>
                </a:solidFill>
              </a:rPr>
              <a:t> 4: </a:t>
            </a:r>
            <a:r>
              <a:rPr lang="en-US" dirty="0" err="1">
                <a:solidFill>
                  <a:schemeClr val="bg1"/>
                </a:solidFill>
              </a:rPr>
              <a:t>Trộn</a:t>
            </a:r>
            <a:r>
              <a:rPr lang="en-US" dirty="0">
                <a:solidFill>
                  <a:schemeClr val="bg1"/>
                </a:solidFill>
              </a:rPr>
              <a:t> F1 </a:t>
            </a:r>
            <a:r>
              <a:rPr lang="en-US" dirty="0" err="1">
                <a:solidFill>
                  <a:schemeClr val="bg1"/>
                </a:solidFill>
              </a:rPr>
              <a:t>và</a:t>
            </a:r>
            <a:r>
              <a:rPr lang="en-US" dirty="0">
                <a:solidFill>
                  <a:schemeClr val="bg1"/>
                </a:solidFill>
              </a:rPr>
              <a:t> F2 </a:t>
            </a:r>
            <a:r>
              <a:rPr lang="en-US" dirty="0" err="1">
                <a:solidFill>
                  <a:schemeClr val="bg1"/>
                </a:solidFill>
              </a:rPr>
              <a:t>lưu</a:t>
            </a:r>
            <a:r>
              <a:rPr lang="en-US" dirty="0">
                <a:solidFill>
                  <a:schemeClr val="bg1"/>
                </a:solidFill>
              </a:rPr>
              <a:t> </a:t>
            </a:r>
            <a:r>
              <a:rPr lang="en-US" dirty="0" err="1">
                <a:solidFill>
                  <a:schemeClr val="bg1"/>
                </a:solidFill>
              </a:rPr>
              <a:t>vào</a:t>
            </a:r>
            <a:r>
              <a:rPr lang="en-US" dirty="0">
                <a:solidFill>
                  <a:schemeClr val="bg1"/>
                </a:solidFill>
              </a:rPr>
              <a:t> F0</a:t>
            </a:r>
          </a:p>
          <a:p>
            <a:pPr marL="285750" indent="-285750">
              <a:buFontTx/>
              <a:buChar char="-"/>
            </a:pPr>
            <a:r>
              <a:rPr lang="en-US" dirty="0" err="1">
                <a:solidFill>
                  <a:schemeClr val="bg1"/>
                </a:solidFill>
              </a:rPr>
              <a:t>Bước</a:t>
            </a:r>
            <a:r>
              <a:rPr lang="en-US" dirty="0">
                <a:solidFill>
                  <a:schemeClr val="bg1"/>
                </a:solidFill>
              </a:rPr>
              <a:t> 5: m = m*2, quay </a:t>
            </a:r>
            <a:r>
              <a:rPr lang="en-US" dirty="0" err="1">
                <a:solidFill>
                  <a:schemeClr val="bg1"/>
                </a:solidFill>
              </a:rPr>
              <a:t>lại</a:t>
            </a:r>
            <a:r>
              <a:rPr lang="en-US" dirty="0">
                <a:solidFill>
                  <a:schemeClr val="bg1"/>
                </a:solidFill>
              </a:rPr>
              <a:t> </a:t>
            </a:r>
            <a:r>
              <a:rPr lang="en-US" dirty="0" err="1">
                <a:solidFill>
                  <a:schemeClr val="bg1"/>
                </a:solidFill>
              </a:rPr>
              <a:t>bước</a:t>
            </a:r>
            <a:r>
              <a:rPr lang="en-US" dirty="0">
                <a:solidFill>
                  <a:schemeClr val="bg1"/>
                </a:solidFill>
              </a:rPr>
              <a:t> 2</a:t>
            </a:r>
            <a:endParaRPr lang="en-VN" dirty="0">
              <a:solidFill>
                <a:schemeClr val="bg1"/>
              </a:solidFill>
            </a:endParaRPr>
          </a:p>
        </p:txBody>
      </p:sp>
    </p:spTree>
    <p:extLst>
      <p:ext uri="{BB962C8B-B14F-4D97-AF65-F5344CB8AC3E}">
        <p14:creationId xmlns:p14="http://schemas.microsoft.com/office/powerpoint/2010/main" val="4171027354"/>
      </p:ext>
    </p:extLst>
  </p:cSld>
  <p:clrMapOvr>
    <a:masterClrMapping/>
  </p:clrMapOvr>
  <p:transition/>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sp>
        <p:nvSpPr>
          <p:cNvPr id="3" name="TextBox 2">
            <a:extLst>
              <a:ext uri="{FF2B5EF4-FFF2-40B4-BE49-F238E27FC236}">
                <a16:creationId xmlns:a16="http://schemas.microsoft.com/office/drawing/2014/main" id="{7D39B4BF-5D0A-421E-0F0B-52BE2D2C371D}"/>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5" name="TextBox 4">
            <a:extLst>
              <a:ext uri="{FF2B5EF4-FFF2-40B4-BE49-F238E27FC236}">
                <a16:creationId xmlns:a16="http://schemas.microsoft.com/office/drawing/2014/main" id="{C9AFA856-226F-1CAF-173F-6B78223D2572}"/>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6" name="TextBox 5">
            <a:extLst>
              <a:ext uri="{FF2B5EF4-FFF2-40B4-BE49-F238E27FC236}">
                <a16:creationId xmlns:a16="http://schemas.microsoft.com/office/drawing/2014/main" id="{68BB08A5-F284-FFF3-3A74-F263D7C37963}"/>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38" name="TextBox 37">
            <a:extLst>
              <a:ext uri="{FF2B5EF4-FFF2-40B4-BE49-F238E27FC236}">
                <a16:creationId xmlns:a16="http://schemas.microsoft.com/office/drawing/2014/main" id="{89124A18-C532-3B50-821F-2366B91832B4}"/>
              </a:ext>
            </a:extLst>
          </p:cNvPr>
          <p:cNvSpPr txBox="1"/>
          <p:nvPr/>
        </p:nvSpPr>
        <p:spPr>
          <a:xfrm>
            <a:off x="0" y="1680937"/>
            <a:ext cx="1143000" cy="707886"/>
          </a:xfrm>
          <a:prstGeom prst="rect">
            <a:avLst/>
          </a:prstGeom>
          <a:noFill/>
        </p:spPr>
        <p:txBody>
          <a:bodyPr wrap="square" rtlCol="0">
            <a:spAutoFit/>
          </a:bodyPr>
          <a:lstStyle/>
          <a:p>
            <a:pPr algn="ctr"/>
            <a:r>
              <a:rPr lang="en-VN" sz="4000" dirty="0">
                <a:solidFill>
                  <a:schemeClr val="bg1"/>
                </a:solidFill>
              </a:rPr>
              <a:t>m</a:t>
            </a: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grpSp>
        <p:nvGrpSpPr>
          <p:cNvPr id="4" name="Group 3">
            <a:extLst>
              <a:ext uri="{FF2B5EF4-FFF2-40B4-BE49-F238E27FC236}">
                <a16:creationId xmlns:a16="http://schemas.microsoft.com/office/drawing/2014/main" id="{5278EFB2-76AB-AB84-F77D-6116C39FF7A0}"/>
              </a:ext>
            </a:extLst>
          </p:cNvPr>
          <p:cNvGrpSpPr/>
          <p:nvPr/>
        </p:nvGrpSpPr>
        <p:grpSpPr>
          <a:xfrm>
            <a:off x="988223" y="2900294"/>
            <a:ext cx="621090" cy="461665"/>
            <a:chOff x="2975262" y="3358765"/>
            <a:chExt cx="621090" cy="461665"/>
          </a:xfrm>
        </p:grpSpPr>
        <p:pic>
          <p:nvPicPr>
            <p:cNvPr id="7" name="Picture 6" descr="Shape, rectangle&#10;&#10;Description automatically generated">
              <a:extLst>
                <a:ext uri="{FF2B5EF4-FFF2-40B4-BE49-F238E27FC236}">
                  <a16:creationId xmlns:a16="http://schemas.microsoft.com/office/drawing/2014/main" id="{10E7606D-76B1-FA48-6703-C750781E64F9}"/>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5" name="TextBox 34">
              <a:extLst>
                <a:ext uri="{FF2B5EF4-FFF2-40B4-BE49-F238E27FC236}">
                  <a16:creationId xmlns:a16="http://schemas.microsoft.com/office/drawing/2014/main" id="{F674D2F5-C6DB-4D40-4F61-36C8DCCC381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36" name="Group 35">
            <a:extLst>
              <a:ext uri="{FF2B5EF4-FFF2-40B4-BE49-F238E27FC236}">
                <a16:creationId xmlns:a16="http://schemas.microsoft.com/office/drawing/2014/main" id="{CA089E59-2F1D-5092-952D-22CC75F98623}"/>
              </a:ext>
            </a:extLst>
          </p:cNvPr>
          <p:cNvGrpSpPr/>
          <p:nvPr/>
        </p:nvGrpSpPr>
        <p:grpSpPr>
          <a:xfrm>
            <a:off x="1510133" y="2900294"/>
            <a:ext cx="621090" cy="461665"/>
            <a:chOff x="2975262" y="3358765"/>
            <a:chExt cx="621090" cy="461665"/>
          </a:xfrm>
        </p:grpSpPr>
        <p:pic>
          <p:nvPicPr>
            <p:cNvPr id="37" name="Picture 36" descr="Shape, rectangle&#10;&#10;Description automatically generated">
              <a:extLst>
                <a:ext uri="{FF2B5EF4-FFF2-40B4-BE49-F238E27FC236}">
                  <a16:creationId xmlns:a16="http://schemas.microsoft.com/office/drawing/2014/main" id="{15A18BEE-5217-4276-3B3B-0052A7F4B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E2680933-59FD-6966-6CC2-E98DAC4492C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41" name="Group 40">
            <a:extLst>
              <a:ext uri="{FF2B5EF4-FFF2-40B4-BE49-F238E27FC236}">
                <a16:creationId xmlns:a16="http://schemas.microsoft.com/office/drawing/2014/main" id="{FE2C3A00-6CB6-06D0-3780-9459E0BAACD9}"/>
              </a:ext>
            </a:extLst>
          </p:cNvPr>
          <p:cNvGrpSpPr/>
          <p:nvPr/>
        </p:nvGrpSpPr>
        <p:grpSpPr>
          <a:xfrm>
            <a:off x="2018297" y="2905125"/>
            <a:ext cx="621090" cy="461665"/>
            <a:chOff x="2975262" y="3358765"/>
            <a:chExt cx="621090" cy="461665"/>
          </a:xfrm>
        </p:grpSpPr>
        <p:pic>
          <p:nvPicPr>
            <p:cNvPr id="43" name="Picture 42" descr="Shape, rectangle&#10;&#10;Description automatically generated">
              <a:extLst>
                <a:ext uri="{FF2B5EF4-FFF2-40B4-BE49-F238E27FC236}">
                  <a16:creationId xmlns:a16="http://schemas.microsoft.com/office/drawing/2014/main" id="{CA9CA08F-0237-AECE-5668-E2C1C2A11F0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5237CB6-500D-B552-12C2-FEF2811B473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45" name="Group 44">
            <a:extLst>
              <a:ext uri="{FF2B5EF4-FFF2-40B4-BE49-F238E27FC236}">
                <a16:creationId xmlns:a16="http://schemas.microsoft.com/office/drawing/2014/main" id="{C026EC7E-2CCE-DCDC-0407-79BA83CFA3ED}"/>
              </a:ext>
            </a:extLst>
          </p:cNvPr>
          <p:cNvGrpSpPr/>
          <p:nvPr/>
        </p:nvGrpSpPr>
        <p:grpSpPr>
          <a:xfrm>
            <a:off x="2540108" y="2900294"/>
            <a:ext cx="621090" cy="461665"/>
            <a:chOff x="2975262" y="3358765"/>
            <a:chExt cx="621090" cy="461665"/>
          </a:xfrm>
        </p:grpSpPr>
        <p:pic>
          <p:nvPicPr>
            <p:cNvPr id="46" name="Picture 45" descr="Shape, rectangle&#10;&#10;Description automatically generated">
              <a:extLst>
                <a:ext uri="{FF2B5EF4-FFF2-40B4-BE49-F238E27FC236}">
                  <a16:creationId xmlns:a16="http://schemas.microsoft.com/office/drawing/2014/main" id="{7D2D9415-624C-C073-B6EC-8E697BE98D5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7CC4D8C0-C8E4-54AC-5043-C4CEBD8E0A9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48" name="Group 47">
            <a:extLst>
              <a:ext uri="{FF2B5EF4-FFF2-40B4-BE49-F238E27FC236}">
                <a16:creationId xmlns:a16="http://schemas.microsoft.com/office/drawing/2014/main" id="{5B39209E-7C9C-CF88-9A33-09D4B9ED521F}"/>
              </a:ext>
            </a:extLst>
          </p:cNvPr>
          <p:cNvGrpSpPr/>
          <p:nvPr/>
        </p:nvGrpSpPr>
        <p:grpSpPr>
          <a:xfrm>
            <a:off x="3048272" y="2905125"/>
            <a:ext cx="621090" cy="461665"/>
            <a:chOff x="2975262" y="3358765"/>
            <a:chExt cx="621090" cy="461665"/>
          </a:xfrm>
        </p:grpSpPr>
        <p:pic>
          <p:nvPicPr>
            <p:cNvPr id="49" name="Picture 48" descr="Shape, rectangle&#10;&#10;Description automatically generated">
              <a:extLst>
                <a:ext uri="{FF2B5EF4-FFF2-40B4-BE49-F238E27FC236}">
                  <a16:creationId xmlns:a16="http://schemas.microsoft.com/office/drawing/2014/main" id="{72F8977C-8334-6A63-9457-2DEF1475C7E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A2912BD9-2174-F3A3-8971-2FB60FAFB796}"/>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51" name="Group 50">
            <a:extLst>
              <a:ext uri="{FF2B5EF4-FFF2-40B4-BE49-F238E27FC236}">
                <a16:creationId xmlns:a16="http://schemas.microsoft.com/office/drawing/2014/main" id="{35AAC423-3F56-F111-33B8-DE53EE04394C}"/>
              </a:ext>
            </a:extLst>
          </p:cNvPr>
          <p:cNvGrpSpPr/>
          <p:nvPr/>
        </p:nvGrpSpPr>
        <p:grpSpPr>
          <a:xfrm>
            <a:off x="3567850" y="2900294"/>
            <a:ext cx="621090" cy="461665"/>
            <a:chOff x="2975262" y="3358765"/>
            <a:chExt cx="621090" cy="461665"/>
          </a:xfrm>
        </p:grpSpPr>
        <p:pic>
          <p:nvPicPr>
            <p:cNvPr id="52" name="Picture 51" descr="Shape, rectangle&#10;&#10;Description automatically generated">
              <a:extLst>
                <a:ext uri="{FF2B5EF4-FFF2-40B4-BE49-F238E27FC236}">
                  <a16:creationId xmlns:a16="http://schemas.microsoft.com/office/drawing/2014/main" id="{7BAE2B2E-EFBE-C263-67A9-960E1324273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25EE6CAD-2209-2957-9DE7-50CC05578DE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54" name="Group 53">
            <a:extLst>
              <a:ext uri="{FF2B5EF4-FFF2-40B4-BE49-F238E27FC236}">
                <a16:creationId xmlns:a16="http://schemas.microsoft.com/office/drawing/2014/main" id="{4E6BCCBA-A636-E08F-8584-D1F8F23EFD55}"/>
              </a:ext>
            </a:extLst>
          </p:cNvPr>
          <p:cNvGrpSpPr/>
          <p:nvPr/>
        </p:nvGrpSpPr>
        <p:grpSpPr>
          <a:xfrm>
            <a:off x="4076014" y="2905125"/>
            <a:ext cx="621090" cy="461665"/>
            <a:chOff x="2975262" y="3358765"/>
            <a:chExt cx="621090" cy="461665"/>
          </a:xfrm>
        </p:grpSpPr>
        <p:pic>
          <p:nvPicPr>
            <p:cNvPr id="55" name="Picture 54" descr="Shape, rectangle&#10;&#10;Description automatically generated">
              <a:extLst>
                <a:ext uri="{FF2B5EF4-FFF2-40B4-BE49-F238E27FC236}">
                  <a16:creationId xmlns:a16="http://schemas.microsoft.com/office/drawing/2014/main" id="{B7BBD781-5661-E074-14A9-C3D4CB9E7DE0}"/>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8D7F31D-4040-291E-79E2-B6C106AC833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57" name="Group 56">
            <a:extLst>
              <a:ext uri="{FF2B5EF4-FFF2-40B4-BE49-F238E27FC236}">
                <a16:creationId xmlns:a16="http://schemas.microsoft.com/office/drawing/2014/main" id="{B14BAA83-F303-1392-0C90-11101EE428E7}"/>
              </a:ext>
            </a:extLst>
          </p:cNvPr>
          <p:cNvGrpSpPr/>
          <p:nvPr/>
        </p:nvGrpSpPr>
        <p:grpSpPr>
          <a:xfrm>
            <a:off x="4595592" y="2900294"/>
            <a:ext cx="621090" cy="461665"/>
            <a:chOff x="2975262" y="3358765"/>
            <a:chExt cx="621090" cy="461665"/>
          </a:xfrm>
        </p:grpSpPr>
        <p:pic>
          <p:nvPicPr>
            <p:cNvPr id="58" name="Picture 57" descr="Shape, rectangle&#10;&#10;Description automatically generated">
              <a:extLst>
                <a:ext uri="{FF2B5EF4-FFF2-40B4-BE49-F238E27FC236}">
                  <a16:creationId xmlns:a16="http://schemas.microsoft.com/office/drawing/2014/main" id="{F0913C0F-2225-AECA-47D3-5EE09CE639C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B7FBC5A4-56AB-1294-740C-4F7FFB0D61A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0" name="Group 59">
            <a:extLst>
              <a:ext uri="{FF2B5EF4-FFF2-40B4-BE49-F238E27FC236}">
                <a16:creationId xmlns:a16="http://schemas.microsoft.com/office/drawing/2014/main" id="{C920A8E5-E7DC-838C-6831-06D01E4734E0}"/>
              </a:ext>
            </a:extLst>
          </p:cNvPr>
          <p:cNvGrpSpPr/>
          <p:nvPr/>
        </p:nvGrpSpPr>
        <p:grpSpPr>
          <a:xfrm>
            <a:off x="5096874" y="2905125"/>
            <a:ext cx="621090" cy="461665"/>
            <a:chOff x="2975262" y="3358765"/>
            <a:chExt cx="621090" cy="461665"/>
          </a:xfrm>
        </p:grpSpPr>
        <p:pic>
          <p:nvPicPr>
            <p:cNvPr id="61" name="Picture 60" descr="Shape, rectangle&#10;&#10;Description automatically generated">
              <a:extLst>
                <a:ext uri="{FF2B5EF4-FFF2-40B4-BE49-F238E27FC236}">
                  <a16:creationId xmlns:a16="http://schemas.microsoft.com/office/drawing/2014/main" id="{F4F174BD-9881-0411-FB4C-A39949FB555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2" name="TextBox 61">
              <a:extLst>
                <a:ext uri="{FF2B5EF4-FFF2-40B4-BE49-F238E27FC236}">
                  <a16:creationId xmlns:a16="http://schemas.microsoft.com/office/drawing/2014/main" id="{FF14EF8C-6332-D1EC-D53F-03207186FAF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999219470"/>
      </p:ext>
    </p:extLst>
  </p:cSld>
  <p:clrMapOvr>
    <a:masterClrMapping/>
  </p:clrMapOvr>
  <mc:AlternateContent xmlns:mc="http://schemas.openxmlformats.org/markup-compatibility/2006" xmlns:p159="http://schemas.microsoft.com/office/powerpoint/2015/09/main">
    <mc:Choice Requires="p159">
      <p:transition spd="slow">
        <p159:morph option="byChar"/>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8" name="Group 7">
            <a:extLst>
              <a:ext uri="{FF2B5EF4-FFF2-40B4-BE49-F238E27FC236}">
                <a16:creationId xmlns:a16="http://schemas.microsoft.com/office/drawing/2014/main" id="{1C597E1A-AEDD-AB8C-285E-D571D41DBAA6}"/>
              </a:ext>
            </a:extLst>
          </p:cNvPr>
          <p:cNvGrpSpPr/>
          <p:nvPr/>
        </p:nvGrpSpPr>
        <p:grpSpPr>
          <a:xfrm>
            <a:off x="1402238" y="2967335"/>
            <a:ext cx="4406405" cy="1630880"/>
            <a:chOff x="1402238" y="2967335"/>
            <a:chExt cx="4406405" cy="1630880"/>
          </a:xfrm>
        </p:grpSpPr>
        <p:pic>
          <p:nvPicPr>
            <p:cNvPr id="6" name="Picture 5">
              <a:extLst>
                <a:ext uri="{FF2B5EF4-FFF2-40B4-BE49-F238E27FC236}">
                  <a16:creationId xmlns:a16="http://schemas.microsoft.com/office/drawing/2014/main" id="{4E0CF097-AABD-D429-5EC5-A5CB0C8102CF}"/>
                </a:ext>
              </a:extLst>
            </p:cNvPr>
            <p:cNvPicPr>
              <a:picLocks noChangeAspect="1"/>
            </p:cNvPicPr>
            <p:nvPr/>
          </p:nvPicPr>
          <p:blipFill rotWithShape="1">
            <a:blip r:embed="rId2"/>
            <a:srcRect r="805" b="7582"/>
            <a:stretch/>
          </p:blipFill>
          <p:spPr>
            <a:xfrm>
              <a:off x="1402238" y="2967335"/>
              <a:ext cx="4406405" cy="1630880"/>
            </a:xfrm>
            <a:prstGeom prst="rect">
              <a:avLst/>
            </a:prstGeom>
          </p:spPr>
        </p:pic>
        <p:sp>
          <p:nvSpPr>
            <p:cNvPr id="15" name="TextBox 14">
              <a:extLst>
                <a:ext uri="{FF2B5EF4-FFF2-40B4-BE49-F238E27FC236}">
                  <a16:creationId xmlns:a16="http://schemas.microsoft.com/office/drawing/2014/main" id="{22366475-2F12-7160-01D2-48F056AFD29E}"/>
                </a:ext>
              </a:extLst>
            </p:cNvPr>
            <p:cNvSpPr txBox="1"/>
            <p:nvPr/>
          </p:nvSpPr>
          <p:spPr>
            <a:xfrm>
              <a:off x="1763486" y="3315182"/>
              <a:ext cx="2879271" cy="923330"/>
            </a:xfrm>
            <a:prstGeom prst="rect">
              <a:avLst/>
            </a:prstGeom>
            <a:noFill/>
          </p:spPr>
          <p:txBody>
            <a:bodyPr wrap="square" rtlCol="0">
              <a:spAutoFit/>
            </a:bodyPr>
            <a:lstStyle/>
            <a:p>
              <a:r>
                <a:rPr lang="en-VN" dirty="0">
                  <a:solidFill>
                    <a:schemeClr val="bg1"/>
                  </a:solidFill>
                </a:rPr>
                <a:t>Thao tác hoán vị có vùng truy xuất lớn dẫn đến rủi ro mất dữ liệu</a:t>
              </a:r>
            </a:p>
          </p:txBody>
        </p:sp>
      </p:grpSp>
      <p:grpSp>
        <p:nvGrpSpPr>
          <p:cNvPr id="9" name="Group 8">
            <a:extLst>
              <a:ext uri="{FF2B5EF4-FFF2-40B4-BE49-F238E27FC236}">
                <a16:creationId xmlns:a16="http://schemas.microsoft.com/office/drawing/2014/main" id="{ADD45DBD-4250-44F7-00B8-2414AB3E1EF4}"/>
              </a:ext>
            </a:extLst>
          </p:cNvPr>
          <p:cNvGrpSpPr/>
          <p:nvPr/>
        </p:nvGrpSpPr>
        <p:grpSpPr>
          <a:xfrm>
            <a:off x="6815935" y="2967335"/>
            <a:ext cx="4406405" cy="1630880"/>
            <a:chOff x="6815935" y="2967335"/>
            <a:chExt cx="4406405" cy="1630880"/>
          </a:xfrm>
        </p:grpSpPr>
        <p:pic>
          <p:nvPicPr>
            <p:cNvPr id="7" name="Picture 6">
              <a:extLst>
                <a:ext uri="{FF2B5EF4-FFF2-40B4-BE49-F238E27FC236}">
                  <a16:creationId xmlns:a16="http://schemas.microsoft.com/office/drawing/2014/main" id="{899D8ED6-326A-A0A4-D706-9FDD8D83E719}"/>
                </a:ext>
              </a:extLst>
            </p:cNvPr>
            <p:cNvPicPr>
              <a:picLocks noChangeAspect="1"/>
            </p:cNvPicPr>
            <p:nvPr/>
          </p:nvPicPr>
          <p:blipFill rotWithShape="1">
            <a:blip r:embed="rId2"/>
            <a:srcRect r="805" b="7582"/>
            <a:stretch/>
          </p:blipFill>
          <p:spPr>
            <a:xfrm>
              <a:off x="6815935" y="2967335"/>
              <a:ext cx="4406405" cy="1630880"/>
            </a:xfrm>
            <a:prstGeom prst="rect">
              <a:avLst/>
            </a:prstGeom>
          </p:spPr>
        </p:pic>
        <p:sp>
          <p:nvSpPr>
            <p:cNvPr id="16" name="TextBox 15">
              <a:extLst>
                <a:ext uri="{FF2B5EF4-FFF2-40B4-BE49-F238E27FC236}">
                  <a16:creationId xmlns:a16="http://schemas.microsoft.com/office/drawing/2014/main" id="{28DFC647-95C9-3678-CF9E-CF4BF756F031}"/>
                </a:ext>
              </a:extLst>
            </p:cNvPr>
            <p:cNvSpPr txBox="1"/>
            <p:nvPr/>
          </p:nvSpPr>
          <p:spPr>
            <a:xfrm>
              <a:off x="7413171" y="3338713"/>
              <a:ext cx="2879271" cy="923330"/>
            </a:xfrm>
            <a:prstGeom prst="rect">
              <a:avLst/>
            </a:prstGeom>
            <a:noFill/>
          </p:spPr>
          <p:txBody>
            <a:bodyPr wrap="square" rtlCol="0">
              <a:spAutoFit/>
            </a:bodyPr>
            <a:lstStyle/>
            <a:p>
              <a:r>
                <a:rPr lang="en-VN" dirty="0">
                  <a:solidFill>
                    <a:schemeClr val="bg1"/>
                  </a:solidFill>
                </a:rPr>
                <a:t>Thao tác trộn có vùng truy xuất nhỏ nên dữ liệu được an toàn hơn</a:t>
              </a:r>
            </a:p>
          </p:txBody>
        </p:sp>
      </p:grpSp>
      <p:grpSp>
        <p:nvGrpSpPr>
          <p:cNvPr id="2" name="Group 1">
            <a:extLst>
              <a:ext uri="{FF2B5EF4-FFF2-40B4-BE49-F238E27FC236}">
                <a16:creationId xmlns:a16="http://schemas.microsoft.com/office/drawing/2014/main" id="{5D5DEDB3-C54E-4D3C-E4AC-9CA08CFF7A2F}"/>
              </a:ext>
            </a:extLst>
          </p:cNvPr>
          <p:cNvGrpSpPr/>
          <p:nvPr/>
        </p:nvGrpSpPr>
        <p:grpSpPr>
          <a:xfrm>
            <a:off x="969660" y="318049"/>
            <a:ext cx="10252680" cy="1161616"/>
            <a:chOff x="2166492" y="759924"/>
            <a:chExt cx="7859013" cy="1092200"/>
          </a:xfrm>
        </p:grpSpPr>
        <p:pic>
          <p:nvPicPr>
            <p:cNvPr id="4" name="Picture 3" descr="Shape&#10;&#10;Description automatically generated">
              <a:extLst>
                <a:ext uri="{FF2B5EF4-FFF2-40B4-BE49-F238E27FC236}">
                  <a16:creationId xmlns:a16="http://schemas.microsoft.com/office/drawing/2014/main" id="{790446C1-1E5E-9A8E-71C9-4F0365D9C490}"/>
                </a:ext>
              </a:extLst>
            </p:cNvPr>
            <p:cNvPicPr>
              <a:picLocks noChangeAspect="1"/>
            </p:cNvPicPr>
            <p:nvPr/>
          </p:nvPicPr>
          <p:blipFill>
            <a:blip r:embed="rId3"/>
            <a:stretch>
              <a:fillRect/>
            </a:stretch>
          </p:blipFill>
          <p:spPr>
            <a:xfrm>
              <a:off x="2166492" y="759924"/>
              <a:ext cx="7859013" cy="1092200"/>
            </a:xfrm>
            <a:prstGeom prst="rect">
              <a:avLst/>
            </a:prstGeom>
          </p:spPr>
        </p:pic>
        <p:sp>
          <p:nvSpPr>
            <p:cNvPr id="5" name="TextBox 4">
              <a:extLst>
                <a:ext uri="{FF2B5EF4-FFF2-40B4-BE49-F238E27FC236}">
                  <a16:creationId xmlns:a16="http://schemas.microsoft.com/office/drawing/2014/main" id="{538040CA-6AE1-6FC8-873E-3D2C46A775F5}"/>
                </a:ext>
              </a:extLst>
            </p:cNvPr>
            <p:cNvSpPr txBox="1"/>
            <p:nvPr/>
          </p:nvSpPr>
          <p:spPr>
            <a:xfrm>
              <a:off x="2498077" y="1075191"/>
              <a:ext cx="7293934" cy="549830"/>
            </a:xfrm>
            <a:prstGeom prst="rect">
              <a:avLst/>
            </a:prstGeom>
            <a:noFill/>
          </p:spPr>
          <p:txBody>
            <a:bodyPr wrap="square" rtlCol="0">
              <a:spAutoFit/>
            </a:bodyPr>
            <a:lstStyle/>
            <a:p>
              <a:pPr algn="ct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Tại</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sao</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sắp</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xếp</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ngoại</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lại</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dùng</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thao</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tác</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trộn</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thay</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vì</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hoán</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 </a:t>
              </a:r>
              <a:r>
                <a:rPr lang="en-US" sz="3200" dirty="0" err="1">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vị</a:t>
              </a:r>
              <a:r>
                <a:rPr lang="en-US" sz="3200" dirty="0">
                  <a:ln w="0"/>
                  <a:solidFill>
                    <a:srgbClr val="FFFF00"/>
                  </a:solidFill>
                  <a:effectLst>
                    <a:outerShdw blurRad="38100" dist="19050" dir="2700000" algn="tl" rotWithShape="0">
                      <a:schemeClr val="dk1">
                        <a:alpha val="40000"/>
                      </a:schemeClr>
                    </a:outerShdw>
                  </a:effectLst>
                  <a:latin typeface="Snell Roundhand" panose="02000603080000090004" pitchFamily="2" charset="77"/>
                  <a:cs typeface="Arial" panose="020B0604020202020204" pitchFamily="34" charset="0"/>
                </a:rPr>
                <a:t>?</a:t>
              </a:r>
            </a:p>
          </p:txBody>
        </p:sp>
      </p:grpSp>
    </p:spTree>
    <p:extLst>
      <p:ext uri="{BB962C8B-B14F-4D97-AF65-F5344CB8AC3E}">
        <p14:creationId xmlns:p14="http://schemas.microsoft.com/office/powerpoint/2010/main" val="840298501"/>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1500">
        <p159:morph option="byObject"/>
      </p:transition>
    </mc:Choice>
    <mc:Fallback>
      <p:transition spd="slow">
        <p:fade/>
      </p:transition>
    </mc:Fallback>
  </mc:AlternateContent>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8" name="TextBox 7">
            <a:extLst>
              <a:ext uri="{FF2B5EF4-FFF2-40B4-BE49-F238E27FC236}">
                <a16:creationId xmlns:a16="http://schemas.microsoft.com/office/drawing/2014/main" id="{93249916-C15B-8442-E0A4-19052C1F0494}"/>
              </a:ext>
            </a:extLst>
          </p:cNvPr>
          <p:cNvSpPr txBox="1"/>
          <p:nvPr/>
        </p:nvSpPr>
        <p:spPr>
          <a:xfrm>
            <a:off x="7734925" y="4070437"/>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sp>
        <p:nvSpPr>
          <p:cNvPr id="9" name="TextBox 8">
            <a:extLst>
              <a:ext uri="{FF2B5EF4-FFF2-40B4-BE49-F238E27FC236}">
                <a16:creationId xmlns:a16="http://schemas.microsoft.com/office/drawing/2014/main" id="{725F00A1-C175-6B9B-AC85-30D6949505C2}"/>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0" name="TextBox 9">
            <a:extLst>
              <a:ext uri="{FF2B5EF4-FFF2-40B4-BE49-F238E27FC236}">
                <a16:creationId xmlns:a16="http://schemas.microsoft.com/office/drawing/2014/main" id="{62B7E4BF-C823-ADF0-0C46-622DF866D749}"/>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1" name="TextBox 10">
            <a:extLst>
              <a:ext uri="{FF2B5EF4-FFF2-40B4-BE49-F238E27FC236}">
                <a16:creationId xmlns:a16="http://schemas.microsoft.com/office/drawing/2014/main" id="{3483ACBC-3812-6CDC-6B7D-8B971EF4957A}"/>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2" name="Group 11">
            <a:extLst>
              <a:ext uri="{FF2B5EF4-FFF2-40B4-BE49-F238E27FC236}">
                <a16:creationId xmlns:a16="http://schemas.microsoft.com/office/drawing/2014/main" id="{78DEDE87-DF3A-AF10-AD6E-364D3E176BAA}"/>
              </a:ext>
            </a:extLst>
          </p:cNvPr>
          <p:cNvGrpSpPr/>
          <p:nvPr/>
        </p:nvGrpSpPr>
        <p:grpSpPr>
          <a:xfrm>
            <a:off x="988223" y="2900294"/>
            <a:ext cx="621090" cy="461665"/>
            <a:chOff x="2975262" y="3358765"/>
            <a:chExt cx="621090" cy="461665"/>
          </a:xfrm>
        </p:grpSpPr>
        <p:pic>
          <p:nvPicPr>
            <p:cNvPr id="13" name="Picture 12" descr="Shape, rectangle&#10;&#10;Description automatically generated">
              <a:extLst>
                <a:ext uri="{FF2B5EF4-FFF2-40B4-BE49-F238E27FC236}">
                  <a16:creationId xmlns:a16="http://schemas.microsoft.com/office/drawing/2014/main" id="{E573C5B1-B4BD-D4BD-8DD5-8004ADCA9EA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4" name="TextBox 13">
              <a:extLst>
                <a:ext uri="{FF2B5EF4-FFF2-40B4-BE49-F238E27FC236}">
                  <a16:creationId xmlns:a16="http://schemas.microsoft.com/office/drawing/2014/main" id="{7E38CE18-9EF5-20A7-AF20-FFC44A8BB5F0}"/>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5" name="Group 14">
            <a:extLst>
              <a:ext uri="{FF2B5EF4-FFF2-40B4-BE49-F238E27FC236}">
                <a16:creationId xmlns:a16="http://schemas.microsoft.com/office/drawing/2014/main" id="{959F860B-0F97-69B9-83F5-DA9ABF3A383C}"/>
              </a:ext>
            </a:extLst>
          </p:cNvPr>
          <p:cNvGrpSpPr/>
          <p:nvPr/>
        </p:nvGrpSpPr>
        <p:grpSpPr>
          <a:xfrm>
            <a:off x="1510133" y="2900294"/>
            <a:ext cx="621090" cy="461665"/>
            <a:chOff x="2975262" y="3358765"/>
            <a:chExt cx="621090" cy="461665"/>
          </a:xfrm>
        </p:grpSpPr>
        <p:pic>
          <p:nvPicPr>
            <p:cNvPr id="16" name="Picture 15" descr="Shape, rectangle&#10;&#10;Description automatically generated">
              <a:extLst>
                <a:ext uri="{FF2B5EF4-FFF2-40B4-BE49-F238E27FC236}">
                  <a16:creationId xmlns:a16="http://schemas.microsoft.com/office/drawing/2014/main" id="{1AD76775-F0F3-F025-FBAD-D2759DEFF10B}"/>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7" name="TextBox 16">
              <a:extLst>
                <a:ext uri="{FF2B5EF4-FFF2-40B4-BE49-F238E27FC236}">
                  <a16:creationId xmlns:a16="http://schemas.microsoft.com/office/drawing/2014/main" id="{272E50DE-D6C5-144E-5A13-23B0FB985F24}"/>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8" name="Group 17">
            <a:extLst>
              <a:ext uri="{FF2B5EF4-FFF2-40B4-BE49-F238E27FC236}">
                <a16:creationId xmlns:a16="http://schemas.microsoft.com/office/drawing/2014/main" id="{D440C7B7-3F57-62EC-0DEE-5711124AAF1F}"/>
              </a:ext>
            </a:extLst>
          </p:cNvPr>
          <p:cNvGrpSpPr/>
          <p:nvPr/>
        </p:nvGrpSpPr>
        <p:grpSpPr>
          <a:xfrm>
            <a:off x="2018297" y="2905125"/>
            <a:ext cx="621090" cy="461665"/>
            <a:chOff x="2975262" y="3358765"/>
            <a:chExt cx="621090" cy="461665"/>
          </a:xfrm>
        </p:grpSpPr>
        <p:pic>
          <p:nvPicPr>
            <p:cNvPr id="19" name="Picture 18" descr="Shape, rectangle&#10;&#10;Description automatically generated">
              <a:extLst>
                <a:ext uri="{FF2B5EF4-FFF2-40B4-BE49-F238E27FC236}">
                  <a16:creationId xmlns:a16="http://schemas.microsoft.com/office/drawing/2014/main" id="{4314A320-851C-88CD-3845-C570E88BEF0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0" name="TextBox 19">
              <a:extLst>
                <a:ext uri="{FF2B5EF4-FFF2-40B4-BE49-F238E27FC236}">
                  <a16:creationId xmlns:a16="http://schemas.microsoft.com/office/drawing/2014/main" id="{E0D95895-489E-A9DC-12B3-D4ECF9E08E3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1" name="Group 20">
            <a:extLst>
              <a:ext uri="{FF2B5EF4-FFF2-40B4-BE49-F238E27FC236}">
                <a16:creationId xmlns:a16="http://schemas.microsoft.com/office/drawing/2014/main" id="{63DB59C4-3029-8936-6665-1B630DF26E1B}"/>
              </a:ext>
            </a:extLst>
          </p:cNvPr>
          <p:cNvGrpSpPr/>
          <p:nvPr/>
        </p:nvGrpSpPr>
        <p:grpSpPr>
          <a:xfrm>
            <a:off x="2540108" y="2900294"/>
            <a:ext cx="621090" cy="461665"/>
            <a:chOff x="2975262" y="3358765"/>
            <a:chExt cx="621090" cy="461665"/>
          </a:xfrm>
        </p:grpSpPr>
        <p:pic>
          <p:nvPicPr>
            <p:cNvPr id="22" name="Picture 21" descr="Shape, rectangle&#10;&#10;Description automatically generated">
              <a:extLst>
                <a:ext uri="{FF2B5EF4-FFF2-40B4-BE49-F238E27FC236}">
                  <a16:creationId xmlns:a16="http://schemas.microsoft.com/office/drawing/2014/main" id="{9C64A182-E423-4E41-E978-4D991A4F0D3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3" name="TextBox 22">
              <a:extLst>
                <a:ext uri="{FF2B5EF4-FFF2-40B4-BE49-F238E27FC236}">
                  <a16:creationId xmlns:a16="http://schemas.microsoft.com/office/drawing/2014/main" id="{8654F7FC-E40A-E086-4A08-7E6DF125537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4" name="Group 23">
            <a:extLst>
              <a:ext uri="{FF2B5EF4-FFF2-40B4-BE49-F238E27FC236}">
                <a16:creationId xmlns:a16="http://schemas.microsoft.com/office/drawing/2014/main" id="{0C0767C1-DE9F-551B-D1C1-123F0A2B5DEB}"/>
              </a:ext>
            </a:extLst>
          </p:cNvPr>
          <p:cNvGrpSpPr/>
          <p:nvPr/>
        </p:nvGrpSpPr>
        <p:grpSpPr>
          <a:xfrm>
            <a:off x="3048272" y="2905125"/>
            <a:ext cx="621090" cy="461665"/>
            <a:chOff x="2975262" y="3358765"/>
            <a:chExt cx="621090" cy="461665"/>
          </a:xfrm>
        </p:grpSpPr>
        <p:pic>
          <p:nvPicPr>
            <p:cNvPr id="25" name="Picture 24" descr="Shape, rectangle&#10;&#10;Description automatically generated">
              <a:extLst>
                <a:ext uri="{FF2B5EF4-FFF2-40B4-BE49-F238E27FC236}">
                  <a16:creationId xmlns:a16="http://schemas.microsoft.com/office/drawing/2014/main" id="{B34366A5-1ECB-7317-1B78-F67B4CD1C0F1}"/>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6" name="TextBox 25">
              <a:extLst>
                <a:ext uri="{FF2B5EF4-FFF2-40B4-BE49-F238E27FC236}">
                  <a16:creationId xmlns:a16="http://schemas.microsoft.com/office/drawing/2014/main" id="{85BEC3C3-2F76-1075-3B19-08024D1CBA7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27" name="Group 26">
            <a:extLst>
              <a:ext uri="{FF2B5EF4-FFF2-40B4-BE49-F238E27FC236}">
                <a16:creationId xmlns:a16="http://schemas.microsoft.com/office/drawing/2014/main" id="{A770069B-F272-B65F-BC9D-5DA2527CB911}"/>
              </a:ext>
            </a:extLst>
          </p:cNvPr>
          <p:cNvGrpSpPr/>
          <p:nvPr/>
        </p:nvGrpSpPr>
        <p:grpSpPr>
          <a:xfrm>
            <a:off x="3567850" y="2900294"/>
            <a:ext cx="621090" cy="461665"/>
            <a:chOff x="2975262" y="3358765"/>
            <a:chExt cx="621090" cy="461665"/>
          </a:xfrm>
        </p:grpSpPr>
        <p:pic>
          <p:nvPicPr>
            <p:cNvPr id="28" name="Picture 27" descr="Shape, rectangle&#10;&#10;Description automatically generated">
              <a:extLst>
                <a:ext uri="{FF2B5EF4-FFF2-40B4-BE49-F238E27FC236}">
                  <a16:creationId xmlns:a16="http://schemas.microsoft.com/office/drawing/2014/main" id="{C1B9C5ED-95FC-8218-AE78-D98F954D31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9" name="TextBox 28">
              <a:extLst>
                <a:ext uri="{FF2B5EF4-FFF2-40B4-BE49-F238E27FC236}">
                  <a16:creationId xmlns:a16="http://schemas.microsoft.com/office/drawing/2014/main" id="{0CEFFED7-B414-3C24-D741-AABBB65E715B}"/>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0" name="Group 29">
            <a:extLst>
              <a:ext uri="{FF2B5EF4-FFF2-40B4-BE49-F238E27FC236}">
                <a16:creationId xmlns:a16="http://schemas.microsoft.com/office/drawing/2014/main" id="{1BED4B40-D7AD-EB5D-B437-A7ABD13953A6}"/>
              </a:ext>
            </a:extLst>
          </p:cNvPr>
          <p:cNvGrpSpPr/>
          <p:nvPr/>
        </p:nvGrpSpPr>
        <p:grpSpPr>
          <a:xfrm>
            <a:off x="4076014" y="2905125"/>
            <a:ext cx="621090" cy="461665"/>
            <a:chOff x="2975262" y="3358765"/>
            <a:chExt cx="621090" cy="461665"/>
          </a:xfrm>
        </p:grpSpPr>
        <p:pic>
          <p:nvPicPr>
            <p:cNvPr id="31" name="Picture 30" descr="Shape, rectangle&#10;&#10;Description automatically generated">
              <a:extLst>
                <a:ext uri="{FF2B5EF4-FFF2-40B4-BE49-F238E27FC236}">
                  <a16:creationId xmlns:a16="http://schemas.microsoft.com/office/drawing/2014/main" id="{4B235CAF-F8DD-507D-C516-1B18EA62640D}"/>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2" name="TextBox 31">
              <a:extLst>
                <a:ext uri="{FF2B5EF4-FFF2-40B4-BE49-F238E27FC236}">
                  <a16:creationId xmlns:a16="http://schemas.microsoft.com/office/drawing/2014/main" id="{FDF5EA01-A9C3-4429-0FCF-820D7C73C33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33" name="Group 32">
            <a:extLst>
              <a:ext uri="{FF2B5EF4-FFF2-40B4-BE49-F238E27FC236}">
                <a16:creationId xmlns:a16="http://schemas.microsoft.com/office/drawing/2014/main" id="{95DA3098-443C-C101-3DFD-87F1BF461AF9}"/>
              </a:ext>
            </a:extLst>
          </p:cNvPr>
          <p:cNvGrpSpPr/>
          <p:nvPr/>
        </p:nvGrpSpPr>
        <p:grpSpPr>
          <a:xfrm>
            <a:off x="4595592" y="2900294"/>
            <a:ext cx="621090" cy="461665"/>
            <a:chOff x="2975262" y="3358765"/>
            <a:chExt cx="621090" cy="461665"/>
          </a:xfrm>
        </p:grpSpPr>
        <p:pic>
          <p:nvPicPr>
            <p:cNvPr id="34" name="Picture 33" descr="Shape, rectangle&#10;&#10;Description automatically generated">
              <a:extLst>
                <a:ext uri="{FF2B5EF4-FFF2-40B4-BE49-F238E27FC236}">
                  <a16:creationId xmlns:a16="http://schemas.microsoft.com/office/drawing/2014/main" id="{6E405E31-E6EE-5CB6-BFF4-CCE791E6D8BD}"/>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3" name="TextBox 62">
              <a:extLst>
                <a:ext uri="{FF2B5EF4-FFF2-40B4-BE49-F238E27FC236}">
                  <a16:creationId xmlns:a16="http://schemas.microsoft.com/office/drawing/2014/main" id="{532614BF-4E08-3325-0522-5BC869D93E5A}"/>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4" name="Group 63">
            <a:extLst>
              <a:ext uri="{FF2B5EF4-FFF2-40B4-BE49-F238E27FC236}">
                <a16:creationId xmlns:a16="http://schemas.microsoft.com/office/drawing/2014/main" id="{D4DD091A-6381-E3F2-D472-B811D99A5896}"/>
              </a:ext>
            </a:extLst>
          </p:cNvPr>
          <p:cNvGrpSpPr/>
          <p:nvPr/>
        </p:nvGrpSpPr>
        <p:grpSpPr>
          <a:xfrm>
            <a:off x="5096874" y="2905125"/>
            <a:ext cx="621090" cy="461665"/>
            <a:chOff x="2975262" y="3358765"/>
            <a:chExt cx="621090" cy="461665"/>
          </a:xfrm>
        </p:grpSpPr>
        <p:pic>
          <p:nvPicPr>
            <p:cNvPr id="65" name="Picture 64" descr="Shape, rectangle&#10;&#10;Description automatically generated">
              <a:extLst>
                <a:ext uri="{FF2B5EF4-FFF2-40B4-BE49-F238E27FC236}">
                  <a16:creationId xmlns:a16="http://schemas.microsoft.com/office/drawing/2014/main" id="{76D004CF-34FA-3EA6-FE3B-6EDE26892053}"/>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6" name="TextBox 65">
              <a:extLst>
                <a:ext uri="{FF2B5EF4-FFF2-40B4-BE49-F238E27FC236}">
                  <a16:creationId xmlns:a16="http://schemas.microsoft.com/office/drawing/2014/main" id="{BA06661D-341D-6C84-BA12-D2CF471409F7}"/>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63139637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73" name="Group 72">
            <a:extLst>
              <a:ext uri="{FF2B5EF4-FFF2-40B4-BE49-F238E27FC236}">
                <a16:creationId xmlns:a16="http://schemas.microsoft.com/office/drawing/2014/main" id="{CEBBDEF9-E531-265B-F627-E84B1F09B379}"/>
              </a:ext>
            </a:extLst>
          </p:cNvPr>
          <p:cNvGrpSpPr/>
          <p:nvPr/>
        </p:nvGrpSpPr>
        <p:grpSpPr>
          <a:xfrm>
            <a:off x="988223" y="2895463"/>
            <a:ext cx="621090" cy="461665"/>
            <a:chOff x="2975262" y="3349854"/>
            <a:chExt cx="621090" cy="461665"/>
          </a:xfrm>
        </p:grpSpPr>
        <p:pic>
          <p:nvPicPr>
            <p:cNvPr id="74" name="Picture 73" descr="Shape, rectangle&#10;&#10;Description automatically generated">
              <a:extLst>
                <a:ext uri="{FF2B5EF4-FFF2-40B4-BE49-F238E27FC236}">
                  <a16:creationId xmlns:a16="http://schemas.microsoft.com/office/drawing/2014/main" id="{7836AABA-B2D6-79EA-F6B2-890077509B9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75" name="TextBox 74">
              <a:extLst>
                <a:ext uri="{FF2B5EF4-FFF2-40B4-BE49-F238E27FC236}">
                  <a16:creationId xmlns:a16="http://schemas.microsoft.com/office/drawing/2014/main" id="{2F9858EF-F473-2E54-42B9-E72259367CD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333793755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73"/>
                                        </p:tgtEl>
                                        <p:attrNameLst>
                                          <p:attrName>style.visibility</p:attrName>
                                        </p:attrNameLst>
                                      </p:cBhvr>
                                      <p:to>
                                        <p:strVal val="visible"/>
                                      </p:to>
                                    </p:set>
                                    <p:anim calcmode="lin" valueType="num">
                                      <p:cBhvr additive="base">
                                        <p:cTn id="7" dur="500"/>
                                        <p:tgtEl>
                                          <p:spTgt spid="73"/>
                                        </p:tgtEl>
                                        <p:attrNameLst>
                                          <p:attrName>ppt_y</p:attrName>
                                        </p:attrNameLst>
                                      </p:cBhvr>
                                      <p:tavLst>
                                        <p:tav tm="0">
                                          <p:val>
                                            <p:strVal val="#ppt_y+#ppt_h*1.125000"/>
                                          </p:val>
                                        </p:tav>
                                        <p:tav tm="100000">
                                          <p:val>
                                            <p:strVal val="#ppt_y"/>
                                          </p:val>
                                        </p:tav>
                                      </p:tavLst>
                                    </p:anim>
                                    <p:animEffect transition="in" filter="wipe(up)">
                                      <p:cBhvr>
                                        <p:cTn id="8" dur="500"/>
                                        <p:tgtEl>
                                          <p:spTgt spid="7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988223" y="3938354"/>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6" name="Group 5">
            <a:extLst>
              <a:ext uri="{FF2B5EF4-FFF2-40B4-BE49-F238E27FC236}">
                <a16:creationId xmlns:a16="http://schemas.microsoft.com/office/drawing/2014/main" id="{7C8B5E91-4362-B936-B782-759046473591}"/>
              </a:ext>
            </a:extLst>
          </p:cNvPr>
          <p:cNvGrpSpPr/>
          <p:nvPr/>
        </p:nvGrpSpPr>
        <p:grpSpPr>
          <a:xfrm>
            <a:off x="1523389" y="2894766"/>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AB7C512E-526D-52CE-43CF-13E81229ECF5}"/>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E86376CA-A757-7891-1FEB-46165EFB66B2}"/>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316796995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988223" y="3938354"/>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003475"/>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2025172" y="289341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307659554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p:tgtEl>
                                          <p:spTgt spid="12"/>
                                        </p:tgtEl>
                                        <p:attrNameLst>
                                          <p:attrName>ppt_y</p:attrName>
                                        </p:attrNameLst>
                                      </p:cBhvr>
                                      <p:tavLst>
                                        <p:tav tm="0">
                                          <p:val>
                                            <p:strVal val="#ppt_y+#ppt_h*1.125000"/>
                                          </p:val>
                                        </p:tav>
                                        <p:tav tm="100000">
                                          <p:val>
                                            <p:strVal val="#ppt_y"/>
                                          </p:val>
                                        </p:tav>
                                      </p:tavLst>
                                    </p:anim>
                                    <p:animEffect transition="in" filter="wipe(up)">
                                      <p:cBhvr>
                                        <p:cTn id="8"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988223" y="3938354"/>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003475"/>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33818" y="2894335"/>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364924942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p:tgtEl>
                                          <p:spTgt spid="6"/>
                                        </p:tgtEl>
                                        <p:attrNameLst>
                                          <p:attrName>ppt_y</p:attrName>
                                        </p:attrNameLst>
                                      </p:cBhvr>
                                      <p:tavLst>
                                        <p:tav tm="0">
                                          <p:val>
                                            <p:strVal val="#ppt_y+#ppt_h*1.125000"/>
                                          </p:val>
                                        </p:tav>
                                        <p:tav tm="100000">
                                          <p:val>
                                            <p:strVal val="#ppt_y"/>
                                          </p:val>
                                        </p:tav>
                                      </p:tavLst>
                                    </p:anim>
                                    <p:animEffect transition="in" filter="wipe(up)">
                                      <p:cBhvr>
                                        <p:cTn id="8"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988223" y="3938354"/>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003475"/>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3029121" y="2897505"/>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spTree>
    <p:extLst>
      <p:ext uri="{BB962C8B-B14F-4D97-AF65-F5344CB8AC3E}">
        <p14:creationId xmlns:p14="http://schemas.microsoft.com/office/powerpoint/2010/main" val="120072811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37"/>
                                        </p:tgtEl>
                                        <p:attrNameLst>
                                          <p:attrName>style.visibility</p:attrName>
                                        </p:attrNameLst>
                                      </p:cBhvr>
                                      <p:to>
                                        <p:strVal val="visible"/>
                                      </p:to>
                                    </p:set>
                                    <p:anim calcmode="lin" valueType="num">
                                      <p:cBhvr additive="base">
                                        <p:cTn id="7" dur="500"/>
                                        <p:tgtEl>
                                          <p:spTgt spid="37"/>
                                        </p:tgtEl>
                                        <p:attrNameLst>
                                          <p:attrName>ppt_y</p:attrName>
                                        </p:attrNameLst>
                                      </p:cBhvr>
                                      <p:tavLst>
                                        <p:tav tm="0">
                                          <p:val>
                                            <p:strVal val="#ppt_y+#ppt_h*1.125000"/>
                                          </p:val>
                                        </p:tav>
                                        <p:tav tm="100000">
                                          <p:val>
                                            <p:strVal val="#ppt_y"/>
                                          </p:val>
                                        </p:tav>
                                      </p:tavLst>
                                    </p:anim>
                                    <p:animEffect transition="in" filter="wipe(up)">
                                      <p:cBhvr>
                                        <p:cTn id="8" dur="500"/>
                                        <p:tgtEl>
                                          <p:spTgt spid="3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988223" y="3938354"/>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003475"/>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3565526" y="2891477"/>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332073254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anim calcmode="lin" valueType="num">
                                      <p:cBhvr additive="base">
                                        <p:cTn id="7" dur="500"/>
                                        <p:tgtEl>
                                          <p:spTgt spid="41"/>
                                        </p:tgtEl>
                                        <p:attrNameLst>
                                          <p:attrName>ppt_y</p:attrName>
                                        </p:attrNameLst>
                                      </p:cBhvr>
                                      <p:tavLst>
                                        <p:tav tm="0">
                                          <p:val>
                                            <p:strVal val="#ppt_y+#ppt_h*1.125000"/>
                                          </p:val>
                                        </p:tav>
                                        <p:tav tm="100000">
                                          <p:val>
                                            <p:strVal val="#ppt_y"/>
                                          </p:val>
                                        </p:tav>
                                      </p:tavLst>
                                    </p:anim>
                                    <p:animEffect transition="in" filter="wipe(up)">
                                      <p:cBhvr>
                                        <p:cTn id="8"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988223" y="3938354"/>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003475"/>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D8E90F55-9784-3973-049D-449AE26FDA1A}"/>
              </a:ext>
            </a:extLst>
          </p:cNvPr>
          <p:cNvGrpSpPr/>
          <p:nvPr/>
        </p:nvGrpSpPr>
        <p:grpSpPr>
          <a:xfrm>
            <a:off x="4083735" y="289546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A2462CBB-82C0-D250-C561-7E19A68738B8}"/>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042DA768-E52F-C186-1E9D-A34074CA239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4890923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5"/>
                                        </p:tgtEl>
                                        <p:attrNameLst>
                                          <p:attrName>style.visibility</p:attrName>
                                        </p:attrNameLst>
                                      </p:cBhvr>
                                      <p:to>
                                        <p:strVal val="visible"/>
                                      </p:to>
                                    </p:set>
                                    <p:anim calcmode="lin" valueType="num">
                                      <p:cBhvr additive="base">
                                        <p:cTn id="7" dur="500"/>
                                        <p:tgtEl>
                                          <p:spTgt spid="45"/>
                                        </p:tgtEl>
                                        <p:attrNameLst>
                                          <p:attrName>ppt_y</p:attrName>
                                        </p:attrNameLst>
                                      </p:cBhvr>
                                      <p:tavLst>
                                        <p:tav tm="0">
                                          <p:val>
                                            <p:strVal val="#ppt_y+#ppt_h*1.125000"/>
                                          </p:val>
                                        </p:tav>
                                        <p:tav tm="100000">
                                          <p:val>
                                            <p:strVal val="#ppt_y"/>
                                          </p:val>
                                        </p:tav>
                                      </p:tavLst>
                                    </p:anim>
                                    <p:animEffect transition="in" filter="wipe(up)">
                                      <p:cBhvr>
                                        <p:cTn id="8"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988223" y="3938354"/>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003475"/>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4586444" y="2895463"/>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spTree>
    <p:extLst>
      <p:ext uri="{BB962C8B-B14F-4D97-AF65-F5344CB8AC3E}">
        <p14:creationId xmlns:p14="http://schemas.microsoft.com/office/powerpoint/2010/main" val="19544594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48"/>
                                        </p:tgtEl>
                                        <p:attrNameLst>
                                          <p:attrName>style.visibility</p:attrName>
                                        </p:attrNameLst>
                                      </p:cBhvr>
                                      <p:to>
                                        <p:strVal val="visible"/>
                                      </p:to>
                                    </p:set>
                                    <p:anim calcmode="lin" valueType="num">
                                      <p:cBhvr additive="base">
                                        <p:cTn id="7" dur="500"/>
                                        <p:tgtEl>
                                          <p:spTgt spid="48"/>
                                        </p:tgtEl>
                                        <p:attrNameLst>
                                          <p:attrName>ppt_y</p:attrName>
                                        </p:attrNameLst>
                                      </p:cBhvr>
                                      <p:tavLst>
                                        <p:tav tm="0">
                                          <p:val>
                                            <p:strVal val="#ppt_y+#ppt_h*1.125000"/>
                                          </p:val>
                                        </p:tav>
                                        <p:tav tm="100000">
                                          <p:val>
                                            <p:strVal val="#ppt_y"/>
                                          </p:val>
                                        </p:tav>
                                      </p:tavLst>
                                    </p:anim>
                                    <p:animEffect transition="in" filter="wipe(up)">
                                      <p:cBhvr>
                                        <p:cTn id="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988223" y="3938354"/>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003475"/>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5100045" y="2895463"/>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36263995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51"/>
                                        </p:tgtEl>
                                        <p:attrNameLst>
                                          <p:attrName>style.visibility</p:attrName>
                                        </p:attrNameLst>
                                      </p:cBhvr>
                                      <p:to>
                                        <p:strVal val="visible"/>
                                      </p:to>
                                    </p:set>
                                    <p:anim calcmode="lin" valueType="num">
                                      <p:cBhvr additive="base">
                                        <p:cTn id="7" dur="500"/>
                                        <p:tgtEl>
                                          <p:spTgt spid="51"/>
                                        </p:tgtEl>
                                        <p:attrNameLst>
                                          <p:attrName>ppt_y</p:attrName>
                                        </p:attrNameLst>
                                      </p:cBhvr>
                                      <p:tavLst>
                                        <p:tav tm="0">
                                          <p:val>
                                            <p:strVal val="#ppt_y+#ppt_h*1.125000"/>
                                          </p:val>
                                        </p:tav>
                                        <p:tav tm="100000">
                                          <p:val>
                                            <p:strVal val="#ppt_y"/>
                                          </p:val>
                                        </p:tav>
                                      </p:tavLst>
                                    </p:anim>
                                    <p:animEffect transition="in" filter="wipe(up)">
                                      <p:cBhvr>
                                        <p:cTn id="8" dur="500"/>
                                        <p:tgtEl>
                                          <p:spTgt spid="5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6" name="Picture 25">
            <a:extLst>
              <a:ext uri="{FF2B5EF4-FFF2-40B4-BE49-F238E27FC236}">
                <a16:creationId xmlns:a16="http://schemas.microsoft.com/office/drawing/2014/main" id="{4F04CE78-49FD-E234-ABBC-C3B3E6EC6A09}"/>
              </a:ext>
            </a:extLst>
          </p:cNvPr>
          <p:cNvPicPr>
            <a:picLocks noChangeAspect="1"/>
          </p:cNvPicPr>
          <p:nvPr/>
        </p:nvPicPr>
        <p:blipFill rotWithShape="1">
          <a:blip r:embed="rId2"/>
          <a:srcRect r="805" b="7582"/>
          <a:stretch/>
        </p:blipFill>
        <p:spPr>
          <a:xfrm>
            <a:off x="7199761" y="4786374"/>
            <a:ext cx="3823840" cy="1443595"/>
          </a:xfrm>
          <a:prstGeom prst="rect">
            <a:avLst/>
          </a:prstGeom>
        </p:spPr>
      </p:pic>
      <p:pic>
        <p:nvPicPr>
          <p:cNvPr id="25" name="Picture 24">
            <a:extLst>
              <a:ext uri="{FF2B5EF4-FFF2-40B4-BE49-F238E27FC236}">
                <a16:creationId xmlns:a16="http://schemas.microsoft.com/office/drawing/2014/main" id="{396E7887-51C0-5DC3-62C3-D55815DDD8B8}"/>
              </a:ext>
            </a:extLst>
          </p:cNvPr>
          <p:cNvPicPr>
            <a:picLocks noChangeAspect="1"/>
          </p:cNvPicPr>
          <p:nvPr/>
        </p:nvPicPr>
        <p:blipFill rotWithShape="1">
          <a:blip r:embed="rId2"/>
          <a:srcRect r="805" b="7582"/>
          <a:stretch/>
        </p:blipFill>
        <p:spPr>
          <a:xfrm>
            <a:off x="1439041" y="4927136"/>
            <a:ext cx="3823840" cy="1443595"/>
          </a:xfrm>
          <a:prstGeom prst="rect">
            <a:avLst/>
          </a:prstGeom>
        </p:spPr>
      </p:pic>
      <p:pic>
        <p:nvPicPr>
          <p:cNvPr id="23" name="Picture 22">
            <a:extLst>
              <a:ext uri="{FF2B5EF4-FFF2-40B4-BE49-F238E27FC236}">
                <a16:creationId xmlns:a16="http://schemas.microsoft.com/office/drawing/2014/main" id="{2BE8D15D-0248-6528-FE74-22B7EEC63DD7}"/>
              </a:ext>
            </a:extLst>
          </p:cNvPr>
          <p:cNvPicPr>
            <a:picLocks noChangeAspect="1"/>
          </p:cNvPicPr>
          <p:nvPr/>
        </p:nvPicPr>
        <p:blipFill rotWithShape="1">
          <a:blip r:embed="rId2"/>
          <a:srcRect r="805" b="7582"/>
          <a:stretch/>
        </p:blipFill>
        <p:spPr>
          <a:xfrm>
            <a:off x="3928240" y="1582217"/>
            <a:ext cx="4406405" cy="1630880"/>
          </a:xfrm>
          <a:prstGeom prst="rect">
            <a:avLst/>
          </a:prstGeom>
        </p:spPr>
      </p:pic>
      <p:sp>
        <p:nvSpPr>
          <p:cNvPr id="15" name="TextBox 14">
            <a:extLst>
              <a:ext uri="{FF2B5EF4-FFF2-40B4-BE49-F238E27FC236}">
                <a16:creationId xmlns:a16="http://schemas.microsoft.com/office/drawing/2014/main" id="{22366475-2F12-7160-01D2-48F056AFD29E}"/>
              </a:ext>
            </a:extLst>
          </p:cNvPr>
          <p:cNvSpPr txBox="1"/>
          <p:nvPr/>
        </p:nvSpPr>
        <p:spPr>
          <a:xfrm>
            <a:off x="1791413" y="5185007"/>
            <a:ext cx="2879271" cy="646331"/>
          </a:xfrm>
          <a:prstGeom prst="rect">
            <a:avLst/>
          </a:prstGeom>
          <a:noFill/>
        </p:spPr>
        <p:txBody>
          <a:bodyPr wrap="square" rtlCol="0">
            <a:spAutoFit/>
          </a:bodyPr>
          <a:lstStyle/>
          <a:p>
            <a:r>
              <a:rPr lang="en-VN" dirty="0">
                <a:solidFill>
                  <a:schemeClr val="bg1"/>
                </a:solidFill>
              </a:rPr>
              <a:t>Các mục phải được truy xuất tuần tự</a:t>
            </a:r>
          </a:p>
        </p:txBody>
      </p:sp>
      <p:sp>
        <p:nvSpPr>
          <p:cNvPr id="16" name="TextBox 15">
            <a:extLst>
              <a:ext uri="{FF2B5EF4-FFF2-40B4-BE49-F238E27FC236}">
                <a16:creationId xmlns:a16="http://schemas.microsoft.com/office/drawing/2014/main" id="{28DFC647-95C9-3678-CF9E-CF4BF756F031}"/>
              </a:ext>
            </a:extLst>
          </p:cNvPr>
          <p:cNvSpPr txBox="1"/>
          <p:nvPr/>
        </p:nvSpPr>
        <p:spPr>
          <a:xfrm>
            <a:off x="7441098" y="5185007"/>
            <a:ext cx="2879271" cy="646331"/>
          </a:xfrm>
          <a:prstGeom prst="rect">
            <a:avLst/>
          </a:prstGeom>
          <a:noFill/>
        </p:spPr>
        <p:txBody>
          <a:bodyPr wrap="square" rtlCol="0">
            <a:spAutoFit/>
          </a:bodyPr>
          <a:lstStyle/>
          <a:p>
            <a:r>
              <a:rPr lang="en-VN" dirty="0">
                <a:solidFill>
                  <a:schemeClr val="bg1"/>
                </a:solidFill>
              </a:rPr>
              <a:t>Dữ liệu phải thay đổi luân phiên</a:t>
            </a:r>
          </a:p>
        </p:txBody>
      </p:sp>
      <p:sp>
        <p:nvSpPr>
          <p:cNvPr id="4" name="TextBox 3">
            <a:extLst>
              <a:ext uri="{FF2B5EF4-FFF2-40B4-BE49-F238E27FC236}">
                <a16:creationId xmlns:a16="http://schemas.microsoft.com/office/drawing/2014/main" id="{327652C1-365B-7980-E265-7FF45B6DFDD8}"/>
              </a:ext>
            </a:extLst>
          </p:cNvPr>
          <p:cNvSpPr txBox="1"/>
          <p:nvPr/>
        </p:nvSpPr>
        <p:spPr>
          <a:xfrm>
            <a:off x="4674084" y="2074491"/>
            <a:ext cx="2879271" cy="646331"/>
          </a:xfrm>
          <a:prstGeom prst="rect">
            <a:avLst/>
          </a:prstGeom>
          <a:noFill/>
        </p:spPr>
        <p:txBody>
          <a:bodyPr wrap="square" rtlCol="0">
            <a:spAutoFit/>
          </a:bodyPr>
          <a:lstStyle/>
          <a:p>
            <a:r>
              <a:rPr lang="en-VN" dirty="0">
                <a:solidFill>
                  <a:schemeClr val="bg1"/>
                </a:solidFill>
              </a:rPr>
              <a:t>Chia nhỏ dữ liệu ra và trộn lại cho đến khi được sắp xếp</a:t>
            </a:r>
          </a:p>
        </p:txBody>
      </p:sp>
      <p:grpSp>
        <p:nvGrpSpPr>
          <p:cNvPr id="18" name="Group 17">
            <a:extLst>
              <a:ext uri="{FF2B5EF4-FFF2-40B4-BE49-F238E27FC236}">
                <a16:creationId xmlns:a16="http://schemas.microsoft.com/office/drawing/2014/main" id="{76210164-8684-FCD1-9B42-A1A9AE80EB38}"/>
              </a:ext>
            </a:extLst>
          </p:cNvPr>
          <p:cNvGrpSpPr/>
          <p:nvPr/>
        </p:nvGrpSpPr>
        <p:grpSpPr>
          <a:xfrm>
            <a:off x="2166492" y="334675"/>
            <a:ext cx="7859013" cy="1092200"/>
            <a:chOff x="2166492" y="759924"/>
            <a:chExt cx="7859013" cy="1092200"/>
          </a:xfrm>
        </p:grpSpPr>
        <p:pic>
          <p:nvPicPr>
            <p:cNvPr id="6" name="Picture 5" descr="Shape&#10;&#10;Description automatically generated">
              <a:extLst>
                <a:ext uri="{FF2B5EF4-FFF2-40B4-BE49-F238E27FC236}">
                  <a16:creationId xmlns:a16="http://schemas.microsoft.com/office/drawing/2014/main" id="{064B56E3-8620-63D6-C749-16A065EDD1CD}"/>
                </a:ext>
              </a:extLst>
            </p:cNvPr>
            <p:cNvPicPr>
              <a:picLocks noChangeAspect="1"/>
            </p:cNvPicPr>
            <p:nvPr/>
          </p:nvPicPr>
          <p:blipFill>
            <a:blip r:embed="rId3"/>
            <a:stretch>
              <a:fillRect/>
            </a:stretch>
          </p:blipFill>
          <p:spPr>
            <a:xfrm>
              <a:off x="2166492" y="759924"/>
              <a:ext cx="7859013" cy="1092200"/>
            </a:xfrm>
            <a:prstGeom prst="rect">
              <a:avLst/>
            </a:prstGeom>
          </p:spPr>
        </p:pic>
        <p:sp>
          <p:nvSpPr>
            <p:cNvPr id="17" name="TextBox 16">
              <a:extLst>
                <a:ext uri="{FF2B5EF4-FFF2-40B4-BE49-F238E27FC236}">
                  <a16:creationId xmlns:a16="http://schemas.microsoft.com/office/drawing/2014/main" id="{6724A0C5-1A35-B797-F675-AACD3A861262}"/>
                </a:ext>
              </a:extLst>
            </p:cNvPr>
            <p:cNvSpPr txBox="1"/>
            <p:nvPr/>
          </p:nvSpPr>
          <p:spPr>
            <a:xfrm>
              <a:off x="2466754" y="912518"/>
              <a:ext cx="7293934" cy="830997"/>
            </a:xfrm>
            <a:prstGeom prst="rect">
              <a:avLst/>
            </a:prstGeom>
            <a:noFill/>
          </p:spPr>
          <p:txBody>
            <a:bodyPr wrap="square" rtlCol="0">
              <a:spAutoFit/>
            </a:bodyPr>
            <a:lstStyle/>
            <a:p>
              <a:pPr algn="ctr"/>
              <a:r>
                <a:rPr lang="en-VN" sz="4800" b="1" dirty="0">
                  <a:latin typeface="Snell Roundhand" panose="02000603080000090004" pitchFamily="2" charset="77"/>
                  <a:cs typeface="APPLE CHANCERY" panose="03020702040506060504" pitchFamily="66" charset="-79"/>
                </a:rPr>
                <a:t>Ý tưởng chính</a:t>
              </a:r>
            </a:p>
          </p:txBody>
        </p:sp>
      </p:grpSp>
      <p:grpSp>
        <p:nvGrpSpPr>
          <p:cNvPr id="19" name="Group 18">
            <a:extLst>
              <a:ext uri="{FF2B5EF4-FFF2-40B4-BE49-F238E27FC236}">
                <a16:creationId xmlns:a16="http://schemas.microsoft.com/office/drawing/2014/main" id="{0905F3CD-B48A-995E-C58E-45455209B57B}"/>
              </a:ext>
            </a:extLst>
          </p:cNvPr>
          <p:cNvGrpSpPr/>
          <p:nvPr/>
        </p:nvGrpSpPr>
        <p:grpSpPr>
          <a:xfrm>
            <a:off x="2184214" y="3526789"/>
            <a:ext cx="7859013" cy="1092200"/>
            <a:chOff x="2166492" y="759924"/>
            <a:chExt cx="7859013" cy="1092200"/>
          </a:xfrm>
        </p:grpSpPr>
        <p:pic>
          <p:nvPicPr>
            <p:cNvPr id="20" name="Picture 19" descr="Shape&#10;&#10;Description automatically generated">
              <a:extLst>
                <a:ext uri="{FF2B5EF4-FFF2-40B4-BE49-F238E27FC236}">
                  <a16:creationId xmlns:a16="http://schemas.microsoft.com/office/drawing/2014/main" id="{907C9A12-C655-5206-2B23-F3B232B9F798}"/>
                </a:ext>
              </a:extLst>
            </p:cNvPr>
            <p:cNvPicPr>
              <a:picLocks noChangeAspect="1"/>
            </p:cNvPicPr>
            <p:nvPr/>
          </p:nvPicPr>
          <p:blipFill>
            <a:blip r:embed="rId3"/>
            <a:stretch>
              <a:fillRect/>
            </a:stretch>
          </p:blipFill>
          <p:spPr>
            <a:xfrm>
              <a:off x="2166492" y="759924"/>
              <a:ext cx="7859013" cy="1092200"/>
            </a:xfrm>
            <a:prstGeom prst="rect">
              <a:avLst/>
            </a:prstGeom>
          </p:spPr>
        </p:pic>
        <p:sp>
          <p:nvSpPr>
            <p:cNvPr id="21" name="TextBox 20">
              <a:extLst>
                <a:ext uri="{FF2B5EF4-FFF2-40B4-BE49-F238E27FC236}">
                  <a16:creationId xmlns:a16="http://schemas.microsoft.com/office/drawing/2014/main" id="{E1C50640-04AA-0015-66C8-45FDCEFDBF62}"/>
                </a:ext>
              </a:extLst>
            </p:cNvPr>
            <p:cNvSpPr txBox="1"/>
            <p:nvPr/>
          </p:nvSpPr>
          <p:spPr>
            <a:xfrm>
              <a:off x="2466754" y="912518"/>
              <a:ext cx="7293934" cy="830997"/>
            </a:xfrm>
            <a:prstGeom prst="rect">
              <a:avLst/>
            </a:prstGeom>
            <a:noFill/>
          </p:spPr>
          <p:txBody>
            <a:bodyPr wrap="square" rtlCol="0">
              <a:spAutoFit/>
            </a:bodyPr>
            <a:lstStyle/>
            <a:p>
              <a:pPr algn="ctr"/>
              <a:r>
                <a:rPr lang="en-VN" sz="4800" b="1" dirty="0">
                  <a:latin typeface="Snell Roundhand" panose="02000603080000090004" pitchFamily="2" charset="77"/>
                  <a:cs typeface="APPLE CHANCERY" panose="03020702040506060504" pitchFamily="66" charset="-79"/>
                </a:rPr>
                <a:t>Các nguyên tắc khi sắp xếp</a:t>
              </a:r>
            </a:p>
          </p:txBody>
        </p:sp>
      </p:grpSp>
    </p:spTree>
    <p:extLst>
      <p:ext uri="{BB962C8B-B14F-4D97-AF65-F5344CB8AC3E}">
        <p14:creationId xmlns:p14="http://schemas.microsoft.com/office/powerpoint/2010/main" val="3316267173"/>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988223" y="3938354"/>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003475"/>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401191329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9" name="Group 8">
            <a:extLst>
              <a:ext uri="{FF2B5EF4-FFF2-40B4-BE49-F238E27FC236}">
                <a16:creationId xmlns:a16="http://schemas.microsoft.com/office/drawing/2014/main" id="{AA7A56E7-DD41-7C81-918D-39092AD9A29F}"/>
              </a:ext>
            </a:extLst>
          </p:cNvPr>
          <p:cNvGrpSpPr/>
          <p:nvPr/>
        </p:nvGrpSpPr>
        <p:grpSpPr>
          <a:xfrm>
            <a:off x="988223" y="5003475"/>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4" name="Group 53">
            <a:extLst>
              <a:ext uri="{FF2B5EF4-FFF2-40B4-BE49-F238E27FC236}">
                <a16:creationId xmlns:a16="http://schemas.microsoft.com/office/drawing/2014/main" id="{5CD6DC55-C952-DB70-8513-06AD665D9B29}"/>
              </a:ext>
            </a:extLst>
          </p:cNvPr>
          <p:cNvGrpSpPr/>
          <p:nvPr/>
        </p:nvGrpSpPr>
        <p:grpSpPr>
          <a:xfrm>
            <a:off x="8178410" y="3346639"/>
            <a:ext cx="621090" cy="461665"/>
            <a:chOff x="2975262" y="3349854"/>
            <a:chExt cx="621090" cy="461665"/>
          </a:xfrm>
        </p:grpSpPr>
        <p:pic>
          <p:nvPicPr>
            <p:cNvPr id="55" name="Picture 54" descr="Shape, rectangle&#10;&#10;Description automatically generated">
              <a:extLst>
                <a:ext uri="{FF2B5EF4-FFF2-40B4-BE49-F238E27FC236}">
                  <a16:creationId xmlns:a16="http://schemas.microsoft.com/office/drawing/2014/main" id="{41A7DD4B-372A-D786-BF07-E04A6BF7F5A8}"/>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E8E7C5AC-BA48-9000-7420-2816544C50E3}"/>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223085837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8178410" y="3346639"/>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8675627" y="334663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76298619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9" name="Group 8">
            <a:extLst>
              <a:ext uri="{FF2B5EF4-FFF2-40B4-BE49-F238E27FC236}">
                <a16:creationId xmlns:a16="http://schemas.microsoft.com/office/drawing/2014/main" id="{AA7A56E7-DD41-7C81-918D-39092AD9A29F}"/>
              </a:ext>
            </a:extLst>
          </p:cNvPr>
          <p:cNvGrpSpPr/>
          <p:nvPr/>
        </p:nvGrpSpPr>
        <p:grpSpPr>
          <a:xfrm>
            <a:off x="9451463" y="3333382"/>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4" name="Group 53">
            <a:extLst>
              <a:ext uri="{FF2B5EF4-FFF2-40B4-BE49-F238E27FC236}">
                <a16:creationId xmlns:a16="http://schemas.microsoft.com/office/drawing/2014/main" id="{3E5AA03A-42CD-800E-AA97-4D527584443E}"/>
              </a:ext>
            </a:extLst>
          </p:cNvPr>
          <p:cNvGrpSpPr/>
          <p:nvPr/>
        </p:nvGrpSpPr>
        <p:grpSpPr>
          <a:xfrm>
            <a:off x="7663427" y="3333383"/>
            <a:ext cx="621090" cy="461665"/>
            <a:chOff x="2975262" y="3349854"/>
            <a:chExt cx="621090" cy="461665"/>
          </a:xfrm>
        </p:grpSpPr>
        <p:pic>
          <p:nvPicPr>
            <p:cNvPr id="55" name="Picture 54" descr="Shape, rectangle&#10;&#10;Description automatically generated">
              <a:extLst>
                <a:ext uri="{FF2B5EF4-FFF2-40B4-BE49-F238E27FC236}">
                  <a16:creationId xmlns:a16="http://schemas.microsoft.com/office/drawing/2014/main" id="{3D889F1D-6AAA-D3C5-7DDC-13EC6761590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8291F074-3409-89F0-2E0F-9F8A1C9453C7}"/>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21847529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9" name="Group 8">
            <a:extLst>
              <a:ext uri="{FF2B5EF4-FFF2-40B4-BE49-F238E27FC236}">
                <a16:creationId xmlns:a16="http://schemas.microsoft.com/office/drawing/2014/main" id="{AA7A56E7-DD41-7C81-918D-39092AD9A29F}"/>
              </a:ext>
            </a:extLst>
          </p:cNvPr>
          <p:cNvGrpSpPr/>
          <p:nvPr/>
        </p:nvGrpSpPr>
        <p:grpSpPr>
          <a:xfrm>
            <a:off x="8118123" y="5003474"/>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4" name="Group 53">
            <a:extLst>
              <a:ext uri="{FF2B5EF4-FFF2-40B4-BE49-F238E27FC236}">
                <a16:creationId xmlns:a16="http://schemas.microsoft.com/office/drawing/2014/main" id="{24CEF687-1C4B-61BB-C1F9-71A52A09D2DD}"/>
              </a:ext>
            </a:extLst>
          </p:cNvPr>
          <p:cNvGrpSpPr/>
          <p:nvPr/>
        </p:nvGrpSpPr>
        <p:grpSpPr>
          <a:xfrm>
            <a:off x="7663427" y="3333383"/>
            <a:ext cx="621090" cy="461665"/>
            <a:chOff x="2975262" y="3349854"/>
            <a:chExt cx="621090" cy="461665"/>
          </a:xfrm>
        </p:grpSpPr>
        <p:pic>
          <p:nvPicPr>
            <p:cNvPr id="55" name="Picture 54" descr="Shape, rectangle&#10;&#10;Description automatically generated">
              <a:extLst>
                <a:ext uri="{FF2B5EF4-FFF2-40B4-BE49-F238E27FC236}">
                  <a16:creationId xmlns:a16="http://schemas.microsoft.com/office/drawing/2014/main" id="{C6CBD5A7-B72F-6101-A895-9210631C9CAC}"/>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4CF87FA1-9068-7E28-9860-61361B2DB611}"/>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spTree>
    <p:extLst>
      <p:ext uri="{BB962C8B-B14F-4D97-AF65-F5344CB8AC3E}">
        <p14:creationId xmlns:p14="http://schemas.microsoft.com/office/powerpoint/2010/main" val="226408433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8598254" y="5003473"/>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8118123" y="5003474"/>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70067697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499546" y="3938354"/>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41423329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1503206" y="5003474"/>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4" name="Group 53">
            <a:extLst>
              <a:ext uri="{FF2B5EF4-FFF2-40B4-BE49-F238E27FC236}">
                <a16:creationId xmlns:a16="http://schemas.microsoft.com/office/drawing/2014/main" id="{E83461CD-CFA8-D7E4-87C2-6022DC8C9B72}"/>
              </a:ext>
            </a:extLst>
          </p:cNvPr>
          <p:cNvGrpSpPr/>
          <p:nvPr/>
        </p:nvGrpSpPr>
        <p:grpSpPr>
          <a:xfrm>
            <a:off x="8145787" y="3519918"/>
            <a:ext cx="621090" cy="461665"/>
            <a:chOff x="2975262" y="3349854"/>
            <a:chExt cx="621090" cy="461665"/>
          </a:xfrm>
        </p:grpSpPr>
        <p:pic>
          <p:nvPicPr>
            <p:cNvPr id="55" name="Picture 54" descr="Shape, rectangle&#10;&#10;Description automatically generated">
              <a:extLst>
                <a:ext uri="{FF2B5EF4-FFF2-40B4-BE49-F238E27FC236}">
                  <a16:creationId xmlns:a16="http://schemas.microsoft.com/office/drawing/2014/main" id="{B01D01B6-7383-6C29-4D0D-7935004831A2}"/>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06D62245-BC13-B8C3-1B94-5DC964FC4E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spTree>
    <p:extLst>
      <p:ext uri="{BB962C8B-B14F-4D97-AF65-F5344CB8AC3E}">
        <p14:creationId xmlns:p14="http://schemas.microsoft.com/office/powerpoint/2010/main" val="62522472"/>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4" name="Group 53">
            <a:extLst>
              <a:ext uri="{FF2B5EF4-FFF2-40B4-BE49-F238E27FC236}">
                <a16:creationId xmlns:a16="http://schemas.microsoft.com/office/drawing/2014/main" id="{E83461CD-CFA8-D7E4-87C2-6022DC8C9B72}"/>
              </a:ext>
            </a:extLst>
          </p:cNvPr>
          <p:cNvGrpSpPr/>
          <p:nvPr/>
        </p:nvGrpSpPr>
        <p:grpSpPr>
          <a:xfrm>
            <a:off x="8145787" y="3519918"/>
            <a:ext cx="621090" cy="461665"/>
            <a:chOff x="2975262" y="3349854"/>
            <a:chExt cx="621090" cy="461665"/>
          </a:xfrm>
        </p:grpSpPr>
        <p:pic>
          <p:nvPicPr>
            <p:cNvPr id="55" name="Picture 54" descr="Shape, rectangle&#10;&#10;Description automatically generated">
              <a:extLst>
                <a:ext uri="{FF2B5EF4-FFF2-40B4-BE49-F238E27FC236}">
                  <a16:creationId xmlns:a16="http://schemas.microsoft.com/office/drawing/2014/main" id="{B01D01B6-7383-6C29-4D0D-7935004831A2}"/>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06D62245-BC13-B8C3-1B94-5DC964FC4EA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57" name="Group 56">
            <a:extLst>
              <a:ext uri="{FF2B5EF4-FFF2-40B4-BE49-F238E27FC236}">
                <a16:creationId xmlns:a16="http://schemas.microsoft.com/office/drawing/2014/main" id="{7A681D54-D20E-436C-5C9C-594AF8704544}"/>
              </a:ext>
            </a:extLst>
          </p:cNvPr>
          <p:cNvGrpSpPr/>
          <p:nvPr/>
        </p:nvGrpSpPr>
        <p:grpSpPr>
          <a:xfrm>
            <a:off x="8643797" y="3519918"/>
            <a:ext cx="621090" cy="461665"/>
            <a:chOff x="2975262" y="3349854"/>
            <a:chExt cx="621090" cy="461665"/>
          </a:xfrm>
        </p:grpSpPr>
        <p:pic>
          <p:nvPicPr>
            <p:cNvPr id="58" name="Picture 57" descr="Shape, rectangle&#10;&#10;Description automatically generated">
              <a:extLst>
                <a:ext uri="{FF2B5EF4-FFF2-40B4-BE49-F238E27FC236}">
                  <a16:creationId xmlns:a16="http://schemas.microsoft.com/office/drawing/2014/main" id="{A0186936-FCAC-81E9-F8D9-BB0F4E46B29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9" name="TextBox 58">
              <a:extLst>
                <a:ext uri="{FF2B5EF4-FFF2-40B4-BE49-F238E27FC236}">
                  <a16:creationId xmlns:a16="http://schemas.microsoft.com/office/drawing/2014/main" id="{DC18D37D-B689-A74D-BC04-23CAD52FBAD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spTree>
    <p:extLst>
      <p:ext uri="{BB962C8B-B14F-4D97-AF65-F5344CB8AC3E}">
        <p14:creationId xmlns:p14="http://schemas.microsoft.com/office/powerpoint/2010/main" val="426879294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7478008" y="3512665"/>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9481106" y="3484089"/>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344777284"/>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8" name="Rectangle 27">
            <a:extLst>
              <a:ext uri="{FF2B5EF4-FFF2-40B4-BE49-F238E27FC236}">
                <a16:creationId xmlns:a16="http://schemas.microsoft.com/office/drawing/2014/main" id="{2839E25D-CD1A-3811-27C1-EF278315290E}"/>
              </a:ext>
            </a:extLst>
          </p:cNvPr>
          <p:cNvSpPr/>
          <p:nvPr/>
        </p:nvSpPr>
        <p:spPr>
          <a:xfrm>
            <a:off x="1866316" y="2644170"/>
            <a:ext cx="8459367" cy="1569660"/>
          </a:xfrm>
          <a:prstGeom prst="rect">
            <a:avLst/>
          </a:prstGeom>
          <a:noFill/>
        </p:spPr>
        <p:txBody>
          <a:bodyPr wrap="none" lIns="91440" tIns="45720" rIns="91440" bIns="45720">
            <a:spAutoFit/>
          </a:bodyPr>
          <a:lstStyle/>
          <a:p>
            <a:pPr algn="ctr"/>
            <a:r>
              <a:rPr lang="en-US" sz="96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MERGE SORT</a:t>
            </a:r>
          </a:p>
        </p:txBody>
      </p:sp>
      <p:grpSp>
        <p:nvGrpSpPr>
          <p:cNvPr id="2" name="Group 1">
            <a:extLst>
              <a:ext uri="{FF2B5EF4-FFF2-40B4-BE49-F238E27FC236}">
                <a16:creationId xmlns:a16="http://schemas.microsoft.com/office/drawing/2014/main" id="{4DACF556-3F63-2AE2-33BF-652C8D3167A0}"/>
              </a:ext>
            </a:extLst>
          </p:cNvPr>
          <p:cNvGrpSpPr/>
          <p:nvPr/>
        </p:nvGrpSpPr>
        <p:grpSpPr>
          <a:xfrm>
            <a:off x="-3804056" y="1905506"/>
            <a:ext cx="3061192" cy="3076731"/>
            <a:chOff x="1122122" y="1890634"/>
            <a:chExt cx="3061192" cy="3076731"/>
          </a:xfrm>
        </p:grpSpPr>
        <p:pic>
          <p:nvPicPr>
            <p:cNvPr id="3" name="Picture 2">
              <a:extLst>
                <a:ext uri="{FF2B5EF4-FFF2-40B4-BE49-F238E27FC236}">
                  <a16:creationId xmlns:a16="http://schemas.microsoft.com/office/drawing/2014/main" id="{EA1BECF5-5832-5A1B-A3E1-EE88AD0692B4}"/>
                </a:ext>
              </a:extLst>
            </p:cNvPr>
            <p:cNvPicPr>
              <a:picLocks noChangeAspect="1"/>
            </p:cNvPicPr>
            <p:nvPr/>
          </p:nvPicPr>
          <p:blipFill rotWithShape="1">
            <a:blip r:embed="rId2"/>
            <a:srcRect l="3790" t="3514" r="2894" b="2698"/>
            <a:stretch/>
          </p:blipFill>
          <p:spPr>
            <a:xfrm>
              <a:off x="1122122" y="1890634"/>
              <a:ext cx="3061192" cy="3076731"/>
            </a:xfrm>
            <a:prstGeom prst="ellipse">
              <a:avLst/>
            </a:prstGeom>
          </p:spPr>
        </p:pic>
        <p:sp>
          <p:nvSpPr>
            <p:cNvPr id="4" name="Rectangle 3">
              <a:extLst>
                <a:ext uri="{FF2B5EF4-FFF2-40B4-BE49-F238E27FC236}">
                  <a16:creationId xmlns:a16="http://schemas.microsoft.com/office/drawing/2014/main" id="{90313754-8546-3406-37EA-B581A33FCEDF}"/>
                </a:ext>
              </a:extLst>
            </p:cNvPr>
            <p:cNvSpPr/>
            <p:nvPr/>
          </p:nvSpPr>
          <p:spPr>
            <a:xfrm>
              <a:off x="1607639" y="2967334"/>
              <a:ext cx="2219872" cy="923330"/>
            </a:xfrm>
            <a:prstGeom prst="rect">
              <a:avLst/>
            </a:prstGeom>
            <a:noFill/>
          </p:spPr>
          <p:txBody>
            <a:bodyPr wrap="squar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RUN?</a:t>
              </a:r>
            </a:p>
          </p:txBody>
        </p:sp>
      </p:grpSp>
      <p:grpSp>
        <p:nvGrpSpPr>
          <p:cNvPr id="5" name="Group 4">
            <a:extLst>
              <a:ext uri="{FF2B5EF4-FFF2-40B4-BE49-F238E27FC236}">
                <a16:creationId xmlns:a16="http://schemas.microsoft.com/office/drawing/2014/main" id="{255F4EB6-7F1F-EB6A-4696-4ABCD7537861}"/>
              </a:ext>
            </a:extLst>
          </p:cNvPr>
          <p:cNvGrpSpPr/>
          <p:nvPr/>
        </p:nvGrpSpPr>
        <p:grpSpPr>
          <a:xfrm>
            <a:off x="13300855" y="1875763"/>
            <a:ext cx="3391095" cy="3076731"/>
            <a:chOff x="1008151" y="1890634"/>
            <a:chExt cx="3391095" cy="3076731"/>
          </a:xfrm>
        </p:grpSpPr>
        <p:pic>
          <p:nvPicPr>
            <p:cNvPr id="6" name="Picture 5">
              <a:extLst>
                <a:ext uri="{FF2B5EF4-FFF2-40B4-BE49-F238E27FC236}">
                  <a16:creationId xmlns:a16="http://schemas.microsoft.com/office/drawing/2014/main" id="{91D64C22-7446-4146-3D19-6114F5E211FF}"/>
                </a:ext>
              </a:extLst>
            </p:cNvPr>
            <p:cNvPicPr>
              <a:picLocks noChangeAspect="1"/>
            </p:cNvPicPr>
            <p:nvPr/>
          </p:nvPicPr>
          <p:blipFill rotWithShape="1">
            <a:blip r:embed="rId2"/>
            <a:srcRect l="3790" t="3514" r="2894" b="2698"/>
            <a:stretch/>
          </p:blipFill>
          <p:spPr>
            <a:xfrm>
              <a:off x="1122122" y="1890634"/>
              <a:ext cx="3061192" cy="3076731"/>
            </a:xfrm>
            <a:prstGeom prst="ellipse">
              <a:avLst/>
            </a:prstGeom>
          </p:spPr>
        </p:pic>
        <p:sp>
          <p:nvSpPr>
            <p:cNvPr id="7" name="Rectangle 6">
              <a:extLst>
                <a:ext uri="{FF2B5EF4-FFF2-40B4-BE49-F238E27FC236}">
                  <a16:creationId xmlns:a16="http://schemas.microsoft.com/office/drawing/2014/main" id="{AEABD303-E433-363B-19AE-BC13B57FCFAA}"/>
                </a:ext>
              </a:extLst>
            </p:cNvPr>
            <p:cNvSpPr/>
            <p:nvPr/>
          </p:nvSpPr>
          <p:spPr>
            <a:xfrm>
              <a:off x="1008151" y="3075056"/>
              <a:ext cx="3391095" cy="707886"/>
            </a:xfrm>
            <a:prstGeom prst="rect">
              <a:avLst/>
            </a:prstGeom>
            <a:noFill/>
          </p:spPr>
          <p:txBody>
            <a:bodyPr wrap="square" lIns="91440" tIns="45720" rIns="91440" bIns="45720">
              <a:spAutoFit/>
            </a:bodyPr>
            <a:lstStyle/>
            <a:p>
              <a:pPr algn="ctr"/>
              <a:r>
                <a:rPr lang="en-US" sz="40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MERGE?</a:t>
              </a:r>
            </a:p>
          </p:txBody>
        </p:sp>
      </p:grpSp>
    </p:spTree>
    <p:extLst>
      <p:ext uri="{BB962C8B-B14F-4D97-AF65-F5344CB8AC3E}">
        <p14:creationId xmlns:p14="http://schemas.microsoft.com/office/powerpoint/2010/main" val="1833968842"/>
      </p:ext>
    </p:extLst>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8118123" y="511423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9481106" y="3484089"/>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16369963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8118123" y="5114232"/>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8632927" y="5114231"/>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39442484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2018297" y="3938353"/>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2019100" y="5003473"/>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25304404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8070995" y="3648155"/>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5" name="Group 54">
            <a:extLst>
              <a:ext uri="{FF2B5EF4-FFF2-40B4-BE49-F238E27FC236}">
                <a16:creationId xmlns:a16="http://schemas.microsoft.com/office/drawing/2014/main" id="{627E6E52-E008-FDDF-165F-CA05558259FC}"/>
              </a:ext>
            </a:extLst>
          </p:cNvPr>
          <p:cNvGrpSpPr/>
          <p:nvPr/>
        </p:nvGrpSpPr>
        <p:grpSpPr>
          <a:xfrm>
            <a:off x="2019100" y="5003473"/>
            <a:ext cx="621090" cy="461665"/>
            <a:chOff x="2975262" y="3349854"/>
            <a:chExt cx="621090" cy="461665"/>
          </a:xfrm>
        </p:grpSpPr>
        <p:pic>
          <p:nvPicPr>
            <p:cNvPr id="56" name="Picture 55" descr="Shape, rectangle&#10;&#10;Description automatically generated">
              <a:extLst>
                <a:ext uri="{FF2B5EF4-FFF2-40B4-BE49-F238E27FC236}">
                  <a16:creationId xmlns:a16="http://schemas.microsoft.com/office/drawing/2014/main" id="{E149468A-B405-F059-D084-62AB224947E2}"/>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7" name="TextBox 56">
              <a:extLst>
                <a:ext uri="{FF2B5EF4-FFF2-40B4-BE49-F238E27FC236}">
                  <a16:creationId xmlns:a16="http://schemas.microsoft.com/office/drawing/2014/main" id="{5F5C1249-F3A8-DF64-81CF-974AE820E9D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spTree>
    <p:extLst>
      <p:ext uri="{BB962C8B-B14F-4D97-AF65-F5344CB8AC3E}">
        <p14:creationId xmlns:p14="http://schemas.microsoft.com/office/powerpoint/2010/main" val="2525322208"/>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8070995" y="3648155"/>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8570558" y="3648155"/>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19973892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7427181" y="3636149"/>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9379452" y="3636148"/>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18822194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7427181" y="3636149"/>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8118123" y="5237857"/>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6422449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8653137" y="5235140"/>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8118123" y="5237857"/>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11459772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3554936" y="5964858"/>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3032448" y="5967575"/>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2544514" y="3935183"/>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04504646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3554936" y="5964858"/>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3032448" y="5967575"/>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2544033" y="5007922"/>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grpSp>
        <p:nvGrpSpPr>
          <p:cNvPr id="54" name="Group 53">
            <a:extLst>
              <a:ext uri="{FF2B5EF4-FFF2-40B4-BE49-F238E27FC236}">
                <a16:creationId xmlns:a16="http://schemas.microsoft.com/office/drawing/2014/main" id="{5CFD7927-F707-5AEC-15BE-ED13236BB678}"/>
              </a:ext>
            </a:extLst>
          </p:cNvPr>
          <p:cNvGrpSpPr/>
          <p:nvPr/>
        </p:nvGrpSpPr>
        <p:grpSpPr>
          <a:xfrm>
            <a:off x="8177484" y="3680204"/>
            <a:ext cx="621090" cy="461665"/>
            <a:chOff x="2975262" y="3349854"/>
            <a:chExt cx="621090" cy="461665"/>
          </a:xfrm>
        </p:grpSpPr>
        <p:pic>
          <p:nvPicPr>
            <p:cNvPr id="55" name="Picture 54" descr="Shape, rectangle&#10;&#10;Description automatically generated">
              <a:extLst>
                <a:ext uri="{FF2B5EF4-FFF2-40B4-BE49-F238E27FC236}">
                  <a16:creationId xmlns:a16="http://schemas.microsoft.com/office/drawing/2014/main" id="{997FF63B-55B5-FB7C-0F2E-020E1DBA03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6" name="TextBox 55">
              <a:extLst>
                <a:ext uri="{FF2B5EF4-FFF2-40B4-BE49-F238E27FC236}">
                  <a16:creationId xmlns:a16="http://schemas.microsoft.com/office/drawing/2014/main" id="{9DA2D40F-321B-D5D0-3A44-D03ADB255A68}"/>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spTree>
    <p:extLst>
      <p:ext uri="{BB962C8B-B14F-4D97-AF65-F5344CB8AC3E}">
        <p14:creationId xmlns:p14="http://schemas.microsoft.com/office/powerpoint/2010/main" val="2408557103"/>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8556231D-772C-DA69-C696-2FB45BFA4F66}"/>
              </a:ext>
            </a:extLst>
          </p:cNvPr>
          <p:cNvGrpSpPr/>
          <p:nvPr/>
        </p:nvGrpSpPr>
        <p:grpSpPr>
          <a:xfrm>
            <a:off x="14976550" y="1128630"/>
            <a:ext cx="731813" cy="3154119"/>
            <a:chOff x="3182877" y="-172529"/>
            <a:chExt cx="731813" cy="3154119"/>
          </a:xfrm>
        </p:grpSpPr>
        <p:pic>
          <p:nvPicPr>
            <p:cNvPr id="5" name="Picture 4" descr="Shape, rectangle&#10;&#10;Description automatically generated">
              <a:extLst>
                <a:ext uri="{FF2B5EF4-FFF2-40B4-BE49-F238E27FC236}">
                  <a16:creationId xmlns:a16="http://schemas.microsoft.com/office/drawing/2014/main" id="{FEDD6A41-D1DF-BBF4-3F6F-A049D7CE67B4}"/>
                </a:ext>
              </a:extLst>
            </p:cNvPr>
            <p:cNvPicPr>
              <a:picLocks noChangeAspect="1"/>
            </p:cNvPicPr>
            <p:nvPr/>
          </p:nvPicPr>
          <p:blipFill>
            <a:blip r:embed="rId2"/>
            <a:stretch>
              <a:fillRect/>
            </a:stretch>
          </p:blipFill>
          <p:spPr>
            <a:xfrm>
              <a:off x="3182877" y="-172529"/>
              <a:ext cx="681758" cy="3154119"/>
            </a:xfrm>
            <a:prstGeom prst="rect">
              <a:avLst/>
            </a:prstGeom>
          </p:spPr>
        </p:pic>
        <p:sp>
          <p:nvSpPr>
            <p:cNvPr id="6" name="TextBox 5">
              <a:extLst>
                <a:ext uri="{FF2B5EF4-FFF2-40B4-BE49-F238E27FC236}">
                  <a16:creationId xmlns:a16="http://schemas.microsoft.com/office/drawing/2014/main" id="{2017F499-DD65-9DA0-F759-AFD53BD9D421}"/>
                </a:ext>
              </a:extLst>
            </p:cNvPr>
            <p:cNvSpPr txBox="1"/>
            <p:nvPr/>
          </p:nvSpPr>
          <p:spPr>
            <a:xfrm>
              <a:off x="3199562" y="1100239"/>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29</a:t>
              </a:r>
            </a:p>
          </p:txBody>
        </p:sp>
      </p:grpSp>
      <p:grpSp>
        <p:nvGrpSpPr>
          <p:cNvPr id="7" name="Group 6">
            <a:extLst>
              <a:ext uri="{FF2B5EF4-FFF2-40B4-BE49-F238E27FC236}">
                <a16:creationId xmlns:a16="http://schemas.microsoft.com/office/drawing/2014/main" id="{46C1ABC0-C55E-5790-29EA-42BF38867BAC}"/>
              </a:ext>
            </a:extLst>
          </p:cNvPr>
          <p:cNvGrpSpPr/>
          <p:nvPr/>
        </p:nvGrpSpPr>
        <p:grpSpPr>
          <a:xfrm>
            <a:off x="13082937" y="2753950"/>
            <a:ext cx="715128" cy="1497848"/>
            <a:chOff x="3166192" y="1483743"/>
            <a:chExt cx="715128" cy="1497848"/>
          </a:xfrm>
        </p:grpSpPr>
        <p:pic>
          <p:nvPicPr>
            <p:cNvPr id="8" name="Picture 7" descr="Shape, rectangle&#10;&#10;Description automatically generated">
              <a:extLst>
                <a:ext uri="{FF2B5EF4-FFF2-40B4-BE49-F238E27FC236}">
                  <a16:creationId xmlns:a16="http://schemas.microsoft.com/office/drawing/2014/main" id="{848184D6-A939-4D12-CAE3-878B5726EA99}"/>
                </a:ext>
              </a:extLst>
            </p:cNvPr>
            <p:cNvPicPr>
              <a:picLocks noChangeAspect="1"/>
            </p:cNvPicPr>
            <p:nvPr/>
          </p:nvPicPr>
          <p:blipFill>
            <a:blip r:embed="rId2"/>
            <a:stretch>
              <a:fillRect/>
            </a:stretch>
          </p:blipFill>
          <p:spPr>
            <a:xfrm>
              <a:off x="3182877" y="1483743"/>
              <a:ext cx="681758" cy="1497848"/>
            </a:xfrm>
            <a:prstGeom prst="rect">
              <a:avLst/>
            </a:prstGeom>
          </p:spPr>
        </p:pic>
        <p:sp>
          <p:nvSpPr>
            <p:cNvPr id="9" name="TextBox 8">
              <a:extLst>
                <a:ext uri="{FF2B5EF4-FFF2-40B4-BE49-F238E27FC236}">
                  <a16:creationId xmlns:a16="http://schemas.microsoft.com/office/drawing/2014/main" id="{74D71124-DDB9-879D-94CB-3C04025AB37D}"/>
                </a:ext>
              </a:extLst>
            </p:cNvPr>
            <p:cNvSpPr txBox="1"/>
            <p:nvPr/>
          </p:nvSpPr>
          <p:spPr>
            <a:xfrm>
              <a:off x="3166192" y="195464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10</a:t>
              </a:r>
            </a:p>
          </p:txBody>
        </p:sp>
      </p:grpSp>
      <p:grpSp>
        <p:nvGrpSpPr>
          <p:cNvPr id="10" name="Group 9">
            <a:extLst>
              <a:ext uri="{FF2B5EF4-FFF2-40B4-BE49-F238E27FC236}">
                <a16:creationId xmlns:a16="http://schemas.microsoft.com/office/drawing/2014/main" id="{A44DBACE-CCF1-32B7-1C29-6F2B46F7D19C}"/>
              </a:ext>
            </a:extLst>
          </p:cNvPr>
          <p:cNvGrpSpPr/>
          <p:nvPr/>
        </p:nvGrpSpPr>
        <p:grpSpPr>
          <a:xfrm>
            <a:off x="-2890169" y="2077628"/>
            <a:ext cx="715128" cy="2136202"/>
            <a:chOff x="3166192" y="845389"/>
            <a:chExt cx="715128" cy="2136202"/>
          </a:xfrm>
        </p:grpSpPr>
        <p:pic>
          <p:nvPicPr>
            <p:cNvPr id="11" name="Picture 10" descr="Shape, rectangle&#10;&#10;Description automatically generated">
              <a:extLst>
                <a:ext uri="{FF2B5EF4-FFF2-40B4-BE49-F238E27FC236}">
                  <a16:creationId xmlns:a16="http://schemas.microsoft.com/office/drawing/2014/main" id="{30B21167-130F-815B-C73A-0E0EB9277647}"/>
                </a:ext>
              </a:extLst>
            </p:cNvPr>
            <p:cNvPicPr>
              <a:picLocks noChangeAspect="1"/>
            </p:cNvPicPr>
            <p:nvPr/>
          </p:nvPicPr>
          <p:blipFill>
            <a:blip r:embed="rId2"/>
            <a:stretch>
              <a:fillRect/>
            </a:stretch>
          </p:blipFill>
          <p:spPr>
            <a:xfrm>
              <a:off x="3182877" y="845389"/>
              <a:ext cx="681758" cy="2136202"/>
            </a:xfrm>
            <a:prstGeom prst="rect">
              <a:avLst/>
            </a:prstGeom>
          </p:spPr>
        </p:pic>
        <p:sp>
          <p:nvSpPr>
            <p:cNvPr id="12" name="TextBox 11">
              <a:extLst>
                <a:ext uri="{FF2B5EF4-FFF2-40B4-BE49-F238E27FC236}">
                  <a16:creationId xmlns:a16="http://schemas.microsoft.com/office/drawing/2014/main" id="{D1ADE7B0-F3C4-E1F7-DC8B-EFD752CD42AC}"/>
                </a:ext>
              </a:extLst>
            </p:cNvPr>
            <p:cNvSpPr txBox="1"/>
            <p:nvPr/>
          </p:nvSpPr>
          <p:spPr>
            <a:xfrm>
              <a:off x="3166192" y="1512338"/>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14</a:t>
              </a:r>
            </a:p>
          </p:txBody>
        </p:sp>
      </p:grpSp>
      <p:grpSp>
        <p:nvGrpSpPr>
          <p:cNvPr id="13" name="Group 12">
            <a:extLst>
              <a:ext uri="{FF2B5EF4-FFF2-40B4-BE49-F238E27FC236}">
                <a16:creationId xmlns:a16="http://schemas.microsoft.com/office/drawing/2014/main" id="{A998F20B-D1CA-1AB6-D261-A8524681A996}"/>
              </a:ext>
            </a:extLst>
          </p:cNvPr>
          <p:cNvGrpSpPr/>
          <p:nvPr/>
        </p:nvGrpSpPr>
        <p:grpSpPr>
          <a:xfrm>
            <a:off x="16048799" y="597347"/>
            <a:ext cx="715128" cy="3654451"/>
            <a:chOff x="3182877" y="-672861"/>
            <a:chExt cx="715128" cy="3654451"/>
          </a:xfrm>
        </p:grpSpPr>
        <p:pic>
          <p:nvPicPr>
            <p:cNvPr id="14" name="Picture 13" descr="Shape, rectangle&#10;&#10;Description automatically generated">
              <a:extLst>
                <a:ext uri="{FF2B5EF4-FFF2-40B4-BE49-F238E27FC236}">
                  <a16:creationId xmlns:a16="http://schemas.microsoft.com/office/drawing/2014/main" id="{C5E8F0C7-4B9A-D7AE-F84E-FE8944396DB9}"/>
                </a:ext>
              </a:extLst>
            </p:cNvPr>
            <p:cNvPicPr>
              <a:picLocks noChangeAspect="1"/>
            </p:cNvPicPr>
            <p:nvPr/>
          </p:nvPicPr>
          <p:blipFill>
            <a:blip r:embed="rId2"/>
            <a:stretch>
              <a:fillRect/>
            </a:stretch>
          </p:blipFill>
          <p:spPr>
            <a:xfrm>
              <a:off x="3182877" y="-672861"/>
              <a:ext cx="681758" cy="3654451"/>
            </a:xfrm>
            <a:prstGeom prst="rect">
              <a:avLst/>
            </a:prstGeom>
          </p:spPr>
        </p:pic>
        <p:sp>
          <p:nvSpPr>
            <p:cNvPr id="15" name="TextBox 14">
              <a:extLst>
                <a:ext uri="{FF2B5EF4-FFF2-40B4-BE49-F238E27FC236}">
                  <a16:creationId xmlns:a16="http://schemas.microsoft.com/office/drawing/2014/main" id="{E3AAE26D-F856-2EB7-A5EE-29EE3B10D5DB}"/>
                </a:ext>
              </a:extLst>
            </p:cNvPr>
            <p:cNvSpPr txBox="1"/>
            <p:nvPr/>
          </p:nvSpPr>
          <p:spPr>
            <a:xfrm>
              <a:off x="3182877" y="926003"/>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37</a:t>
              </a:r>
            </a:p>
          </p:txBody>
        </p:sp>
      </p:grpSp>
      <p:grpSp>
        <p:nvGrpSpPr>
          <p:cNvPr id="16" name="Group 15">
            <a:extLst>
              <a:ext uri="{FF2B5EF4-FFF2-40B4-BE49-F238E27FC236}">
                <a16:creationId xmlns:a16="http://schemas.microsoft.com/office/drawing/2014/main" id="{032218DB-165F-E020-8F05-5B4505AFDD8B}"/>
              </a:ext>
            </a:extLst>
          </p:cNvPr>
          <p:cNvGrpSpPr/>
          <p:nvPr/>
        </p:nvGrpSpPr>
        <p:grpSpPr>
          <a:xfrm>
            <a:off x="14013058" y="1525445"/>
            <a:ext cx="731813" cy="2757304"/>
            <a:chOff x="3182877" y="1328468"/>
            <a:chExt cx="731813" cy="1807277"/>
          </a:xfrm>
        </p:grpSpPr>
        <p:pic>
          <p:nvPicPr>
            <p:cNvPr id="17" name="Picture 16" descr="Shape, rectangle&#10;&#10;Description automatically generated">
              <a:extLst>
                <a:ext uri="{FF2B5EF4-FFF2-40B4-BE49-F238E27FC236}">
                  <a16:creationId xmlns:a16="http://schemas.microsoft.com/office/drawing/2014/main" id="{48CA91AF-500E-0892-55B1-42205967A620}"/>
                </a:ext>
              </a:extLst>
            </p:cNvPr>
            <p:cNvPicPr>
              <a:picLocks noChangeAspect="1"/>
            </p:cNvPicPr>
            <p:nvPr/>
          </p:nvPicPr>
          <p:blipFill>
            <a:blip r:embed="rId2"/>
            <a:stretch>
              <a:fillRect/>
            </a:stretch>
          </p:blipFill>
          <p:spPr>
            <a:xfrm>
              <a:off x="3182877" y="1328468"/>
              <a:ext cx="681758" cy="1807277"/>
            </a:xfrm>
            <a:prstGeom prst="rect">
              <a:avLst/>
            </a:prstGeom>
          </p:spPr>
        </p:pic>
        <p:sp>
          <p:nvSpPr>
            <p:cNvPr id="18" name="TextBox 17">
              <a:extLst>
                <a:ext uri="{FF2B5EF4-FFF2-40B4-BE49-F238E27FC236}">
                  <a16:creationId xmlns:a16="http://schemas.microsoft.com/office/drawing/2014/main" id="{173F5C12-4C30-470A-4D40-BD9E53492492}"/>
                </a:ext>
              </a:extLst>
            </p:cNvPr>
            <p:cNvSpPr txBox="1"/>
            <p:nvPr/>
          </p:nvSpPr>
          <p:spPr>
            <a:xfrm>
              <a:off x="3199562" y="1975077"/>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28</a:t>
              </a:r>
            </a:p>
          </p:txBody>
        </p:sp>
      </p:grpSp>
      <p:grpSp>
        <p:nvGrpSpPr>
          <p:cNvPr id="19" name="Group 18">
            <a:extLst>
              <a:ext uri="{FF2B5EF4-FFF2-40B4-BE49-F238E27FC236}">
                <a16:creationId xmlns:a16="http://schemas.microsoft.com/office/drawing/2014/main" id="{4BB830CE-45F6-E560-1DBD-0012C2189E9E}"/>
              </a:ext>
            </a:extLst>
          </p:cNvPr>
          <p:cNvGrpSpPr/>
          <p:nvPr/>
        </p:nvGrpSpPr>
        <p:grpSpPr>
          <a:xfrm>
            <a:off x="-4217901" y="3232770"/>
            <a:ext cx="731813" cy="981060"/>
            <a:chOff x="3182877" y="2000530"/>
            <a:chExt cx="731813" cy="981060"/>
          </a:xfrm>
        </p:grpSpPr>
        <p:pic>
          <p:nvPicPr>
            <p:cNvPr id="20" name="Picture 19" descr="Shape, rectangle&#10;&#10;Description automatically generated">
              <a:extLst>
                <a:ext uri="{FF2B5EF4-FFF2-40B4-BE49-F238E27FC236}">
                  <a16:creationId xmlns:a16="http://schemas.microsoft.com/office/drawing/2014/main" id="{51893996-EF11-2690-6CC1-AC21CF2ABB10}"/>
                </a:ext>
              </a:extLst>
            </p:cNvPr>
            <p:cNvPicPr>
              <a:picLocks noChangeAspect="1"/>
            </p:cNvPicPr>
            <p:nvPr/>
          </p:nvPicPr>
          <p:blipFill>
            <a:blip r:embed="rId2"/>
            <a:stretch>
              <a:fillRect/>
            </a:stretch>
          </p:blipFill>
          <p:spPr>
            <a:xfrm>
              <a:off x="3182877" y="2000530"/>
              <a:ext cx="681758" cy="981060"/>
            </a:xfrm>
            <a:prstGeom prst="rect">
              <a:avLst/>
            </a:prstGeom>
          </p:spPr>
        </p:pic>
        <p:sp>
          <p:nvSpPr>
            <p:cNvPr id="21" name="TextBox 20">
              <a:extLst>
                <a:ext uri="{FF2B5EF4-FFF2-40B4-BE49-F238E27FC236}">
                  <a16:creationId xmlns:a16="http://schemas.microsoft.com/office/drawing/2014/main" id="{3BD0A60E-0BFA-0580-FD6C-3AC6F03F18E2}"/>
                </a:ext>
              </a:extLst>
            </p:cNvPr>
            <p:cNvSpPr txBox="1"/>
            <p:nvPr/>
          </p:nvSpPr>
          <p:spPr>
            <a:xfrm>
              <a:off x="3199562" y="2173100"/>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8</a:t>
              </a:r>
            </a:p>
          </p:txBody>
        </p:sp>
      </p:grpSp>
      <p:grpSp>
        <p:nvGrpSpPr>
          <p:cNvPr id="22" name="Group 21">
            <a:extLst>
              <a:ext uri="{FF2B5EF4-FFF2-40B4-BE49-F238E27FC236}">
                <a16:creationId xmlns:a16="http://schemas.microsoft.com/office/drawing/2014/main" id="{643A5539-7F94-1B5A-DA34-2274C4903DD8}"/>
              </a:ext>
            </a:extLst>
          </p:cNvPr>
          <p:cNvGrpSpPr/>
          <p:nvPr/>
        </p:nvGrpSpPr>
        <p:grpSpPr>
          <a:xfrm>
            <a:off x="-1572697" y="1830618"/>
            <a:ext cx="715128" cy="2394995"/>
            <a:chOff x="3182877" y="586595"/>
            <a:chExt cx="715128" cy="2394995"/>
          </a:xfrm>
        </p:grpSpPr>
        <p:pic>
          <p:nvPicPr>
            <p:cNvPr id="23" name="Picture 22" descr="Shape, rectangle&#10;&#10;Description automatically generated">
              <a:extLst>
                <a:ext uri="{FF2B5EF4-FFF2-40B4-BE49-F238E27FC236}">
                  <a16:creationId xmlns:a16="http://schemas.microsoft.com/office/drawing/2014/main" id="{F7ACD5EA-F90F-D841-6FAD-B0E3B20369A3}"/>
                </a:ext>
              </a:extLst>
            </p:cNvPr>
            <p:cNvPicPr>
              <a:picLocks noChangeAspect="1"/>
            </p:cNvPicPr>
            <p:nvPr/>
          </p:nvPicPr>
          <p:blipFill>
            <a:blip r:embed="rId2"/>
            <a:stretch>
              <a:fillRect/>
            </a:stretch>
          </p:blipFill>
          <p:spPr>
            <a:xfrm>
              <a:off x="3182877" y="586595"/>
              <a:ext cx="681758" cy="2394995"/>
            </a:xfrm>
            <a:prstGeom prst="rect">
              <a:avLst/>
            </a:prstGeom>
          </p:spPr>
        </p:pic>
        <p:sp>
          <p:nvSpPr>
            <p:cNvPr id="24" name="TextBox 23">
              <a:extLst>
                <a:ext uri="{FF2B5EF4-FFF2-40B4-BE49-F238E27FC236}">
                  <a16:creationId xmlns:a16="http://schemas.microsoft.com/office/drawing/2014/main" id="{DC4FD84C-B564-AF86-E3C2-E0116F198A48}"/>
                </a:ext>
              </a:extLst>
            </p:cNvPr>
            <p:cNvSpPr txBox="1"/>
            <p:nvPr/>
          </p:nvSpPr>
          <p:spPr>
            <a:xfrm>
              <a:off x="3182877" y="1422716"/>
              <a:ext cx="715128" cy="707886"/>
            </a:xfrm>
            <a:prstGeom prst="rect">
              <a:avLst/>
            </a:prstGeom>
            <a:noFill/>
          </p:spPr>
          <p:txBody>
            <a:bodyPr wrap="square" rtlCol="0">
              <a:spAutoFit/>
            </a:bodyPr>
            <a:lstStyle/>
            <a:p>
              <a:pPr algn="ctr"/>
              <a:r>
                <a:rPr lang="en-VN" sz="4000" dirty="0">
                  <a:latin typeface="Times New Roman" panose="02020603050405020304" pitchFamily="18" charset="0"/>
                  <a:cs typeface="Times New Roman" panose="02020603050405020304" pitchFamily="18" charset="0"/>
                </a:rPr>
                <a:t>20</a:t>
              </a:r>
            </a:p>
          </p:txBody>
        </p:sp>
      </p:grpSp>
      <p:sp>
        <p:nvSpPr>
          <p:cNvPr id="25" name="Rectangle 24">
            <a:extLst>
              <a:ext uri="{FF2B5EF4-FFF2-40B4-BE49-F238E27FC236}">
                <a16:creationId xmlns:a16="http://schemas.microsoft.com/office/drawing/2014/main" id="{7605897A-ED46-69E7-B94E-3F5BAB4E206C}"/>
              </a:ext>
            </a:extLst>
          </p:cNvPr>
          <p:cNvSpPr/>
          <p:nvPr/>
        </p:nvSpPr>
        <p:spPr>
          <a:xfrm>
            <a:off x="434704" y="403221"/>
            <a:ext cx="4018026" cy="769441"/>
          </a:xfrm>
          <a:prstGeom prst="rect">
            <a:avLst/>
          </a:prstGeom>
          <a:noFill/>
        </p:spPr>
        <p:txBody>
          <a:bodyPr wrap="square" lIns="91440" tIns="45720" rIns="91440" bIns="45720">
            <a:spAutoFit/>
          </a:bodyPr>
          <a:lstStyle/>
          <a:p>
            <a:pPr algn="ctr"/>
            <a:r>
              <a:rPr lang="en-US" sz="4400" b="1" cap="none" spc="0" dirty="0">
                <a:ln w="22225">
                  <a:solidFill>
                    <a:schemeClr val="accent2"/>
                  </a:solidFill>
                  <a:prstDash val="solid"/>
                </a:ln>
                <a:solidFill>
                  <a:schemeClr val="bg1"/>
                </a:solidFill>
                <a:effectLst/>
                <a:latin typeface="Arial" panose="020B0604020202020204" pitchFamily="34" charset="0"/>
                <a:cs typeface="Arial" panose="020B0604020202020204" pitchFamily="34" charset="0"/>
              </a:rPr>
              <a:t>MERGE SORT</a:t>
            </a:r>
          </a:p>
        </p:txBody>
      </p:sp>
      <p:sp>
        <p:nvSpPr>
          <p:cNvPr id="2" name="Rectangle 1">
            <a:extLst>
              <a:ext uri="{FF2B5EF4-FFF2-40B4-BE49-F238E27FC236}">
                <a16:creationId xmlns:a16="http://schemas.microsoft.com/office/drawing/2014/main" id="{CF06C276-BF42-5F41-D998-FACF0CB89163}"/>
              </a:ext>
            </a:extLst>
          </p:cNvPr>
          <p:cNvSpPr/>
          <p:nvPr/>
        </p:nvSpPr>
        <p:spPr>
          <a:xfrm>
            <a:off x="885560" y="7114464"/>
            <a:ext cx="1960794" cy="923330"/>
          </a:xfrm>
          <a:prstGeom prst="rect">
            <a:avLst/>
          </a:prstGeom>
          <a:noFill/>
        </p:spPr>
        <p:txBody>
          <a:bodyPr wrap="none" lIns="91440" tIns="45720" rIns="91440" bIns="45720">
            <a:spAutoFit/>
          </a:bodyPr>
          <a:lstStyle/>
          <a:p>
            <a:pPr algn="ctr"/>
            <a:r>
              <a:rPr lang="en-US" sz="5400" b="0" cap="none" spc="0" dirty="0">
                <a:ln w="0"/>
                <a:solidFill>
                  <a:schemeClr val="bg1"/>
                </a:solidFill>
                <a:effectLst>
                  <a:outerShdw blurRad="38100" dist="19050" dir="2700000" algn="tl" rotWithShape="0">
                    <a:schemeClr val="dk1">
                      <a:alpha val="40000"/>
                    </a:schemeClr>
                  </a:outerShdw>
                </a:effectLst>
              </a:rPr>
              <a:t>RUN 1</a:t>
            </a:r>
          </a:p>
        </p:txBody>
      </p:sp>
      <p:sp>
        <p:nvSpPr>
          <p:cNvPr id="3" name="Rectangle 2">
            <a:extLst>
              <a:ext uri="{FF2B5EF4-FFF2-40B4-BE49-F238E27FC236}">
                <a16:creationId xmlns:a16="http://schemas.microsoft.com/office/drawing/2014/main" id="{157D7BD9-46A8-C532-1969-B204FBD72CA8}"/>
              </a:ext>
            </a:extLst>
          </p:cNvPr>
          <p:cNvSpPr/>
          <p:nvPr/>
        </p:nvSpPr>
        <p:spPr>
          <a:xfrm>
            <a:off x="9572881" y="7077014"/>
            <a:ext cx="1960794" cy="923330"/>
          </a:xfrm>
          <a:prstGeom prst="rect">
            <a:avLst/>
          </a:prstGeom>
          <a:noFill/>
        </p:spPr>
        <p:txBody>
          <a:bodyPr wrap="none" lIns="91440" tIns="45720" rIns="91440" bIns="45720">
            <a:spAutoFit/>
          </a:bodyPr>
          <a:lstStyle/>
          <a:p>
            <a:pPr algn="ctr"/>
            <a:r>
              <a:rPr lang="en-US" sz="5400" b="0" cap="none" spc="0" dirty="0">
                <a:ln w="0"/>
                <a:solidFill>
                  <a:schemeClr val="bg1"/>
                </a:solidFill>
                <a:effectLst>
                  <a:outerShdw blurRad="38100" dist="19050" dir="2700000" algn="tl" rotWithShape="0">
                    <a:schemeClr val="dk1">
                      <a:alpha val="40000"/>
                    </a:schemeClr>
                  </a:outerShdw>
                </a:effectLst>
              </a:rPr>
              <a:t>RUN 2</a:t>
            </a:r>
          </a:p>
        </p:txBody>
      </p:sp>
      <p:grpSp>
        <p:nvGrpSpPr>
          <p:cNvPr id="27" name="Group 26">
            <a:extLst>
              <a:ext uri="{FF2B5EF4-FFF2-40B4-BE49-F238E27FC236}">
                <a16:creationId xmlns:a16="http://schemas.microsoft.com/office/drawing/2014/main" id="{25926D21-595E-1612-B0A1-35506D0E61AA}"/>
              </a:ext>
            </a:extLst>
          </p:cNvPr>
          <p:cNvGrpSpPr/>
          <p:nvPr/>
        </p:nvGrpSpPr>
        <p:grpSpPr>
          <a:xfrm>
            <a:off x="2569747" y="1890634"/>
            <a:ext cx="3061192" cy="3076731"/>
            <a:chOff x="1122122" y="1890634"/>
            <a:chExt cx="3061192" cy="3076731"/>
          </a:xfrm>
        </p:grpSpPr>
        <p:pic>
          <p:nvPicPr>
            <p:cNvPr id="28" name="Picture 27">
              <a:extLst>
                <a:ext uri="{FF2B5EF4-FFF2-40B4-BE49-F238E27FC236}">
                  <a16:creationId xmlns:a16="http://schemas.microsoft.com/office/drawing/2014/main" id="{36DB0636-AF5F-8941-2FAF-55D978EDBEC3}"/>
                </a:ext>
              </a:extLst>
            </p:cNvPr>
            <p:cNvPicPr>
              <a:picLocks noChangeAspect="1"/>
            </p:cNvPicPr>
            <p:nvPr/>
          </p:nvPicPr>
          <p:blipFill rotWithShape="1">
            <a:blip r:embed="rId3"/>
            <a:srcRect l="3790" t="3514" r="2894" b="2698"/>
            <a:stretch/>
          </p:blipFill>
          <p:spPr>
            <a:xfrm>
              <a:off x="1122122" y="1890634"/>
              <a:ext cx="3061192" cy="3076731"/>
            </a:xfrm>
            <a:prstGeom prst="ellipse">
              <a:avLst/>
            </a:prstGeom>
          </p:spPr>
        </p:pic>
        <p:sp>
          <p:nvSpPr>
            <p:cNvPr id="29" name="Rectangle 28">
              <a:extLst>
                <a:ext uri="{FF2B5EF4-FFF2-40B4-BE49-F238E27FC236}">
                  <a16:creationId xmlns:a16="http://schemas.microsoft.com/office/drawing/2014/main" id="{931E546C-46D2-2DC1-2817-37ABF8B91E93}"/>
                </a:ext>
              </a:extLst>
            </p:cNvPr>
            <p:cNvSpPr/>
            <p:nvPr/>
          </p:nvSpPr>
          <p:spPr>
            <a:xfrm>
              <a:off x="1607639" y="2967334"/>
              <a:ext cx="2219872" cy="923330"/>
            </a:xfrm>
            <a:prstGeom prst="rect">
              <a:avLst/>
            </a:prstGeom>
            <a:noFill/>
          </p:spPr>
          <p:txBody>
            <a:bodyPr wrap="square" lIns="91440" tIns="45720" rIns="91440" bIns="45720">
              <a:spAutoFit/>
            </a:bodyPr>
            <a:lstStyle/>
            <a:p>
              <a:pPr algn="ctr"/>
              <a:r>
                <a:rPr lang="en-US" sz="54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RUN?</a:t>
              </a:r>
            </a:p>
          </p:txBody>
        </p:sp>
      </p:grpSp>
      <p:grpSp>
        <p:nvGrpSpPr>
          <p:cNvPr id="30" name="Group 29">
            <a:extLst>
              <a:ext uri="{FF2B5EF4-FFF2-40B4-BE49-F238E27FC236}">
                <a16:creationId xmlns:a16="http://schemas.microsoft.com/office/drawing/2014/main" id="{FD2E9BB7-3726-1A84-EA7C-05CD133AE6B1}"/>
              </a:ext>
            </a:extLst>
          </p:cNvPr>
          <p:cNvGrpSpPr/>
          <p:nvPr/>
        </p:nvGrpSpPr>
        <p:grpSpPr>
          <a:xfrm>
            <a:off x="6859669" y="1890481"/>
            <a:ext cx="3391095" cy="3076731"/>
            <a:chOff x="1008151" y="1890634"/>
            <a:chExt cx="3391095" cy="3076731"/>
          </a:xfrm>
        </p:grpSpPr>
        <p:pic>
          <p:nvPicPr>
            <p:cNvPr id="31" name="Picture 30">
              <a:extLst>
                <a:ext uri="{FF2B5EF4-FFF2-40B4-BE49-F238E27FC236}">
                  <a16:creationId xmlns:a16="http://schemas.microsoft.com/office/drawing/2014/main" id="{A95EBBE7-625A-AEFD-548D-EE00BE7BDC86}"/>
                </a:ext>
              </a:extLst>
            </p:cNvPr>
            <p:cNvPicPr>
              <a:picLocks noChangeAspect="1"/>
            </p:cNvPicPr>
            <p:nvPr/>
          </p:nvPicPr>
          <p:blipFill rotWithShape="1">
            <a:blip r:embed="rId3"/>
            <a:srcRect l="3790" t="3514" r="2894" b="2698"/>
            <a:stretch/>
          </p:blipFill>
          <p:spPr>
            <a:xfrm>
              <a:off x="1122122" y="1890634"/>
              <a:ext cx="3061192" cy="3076731"/>
            </a:xfrm>
            <a:prstGeom prst="ellipse">
              <a:avLst/>
            </a:prstGeom>
          </p:spPr>
        </p:pic>
        <p:sp>
          <p:nvSpPr>
            <p:cNvPr id="32" name="Rectangle 31">
              <a:extLst>
                <a:ext uri="{FF2B5EF4-FFF2-40B4-BE49-F238E27FC236}">
                  <a16:creationId xmlns:a16="http://schemas.microsoft.com/office/drawing/2014/main" id="{66842319-1E5D-8703-DD8F-8C91FC12A4CB}"/>
                </a:ext>
              </a:extLst>
            </p:cNvPr>
            <p:cNvSpPr/>
            <p:nvPr/>
          </p:nvSpPr>
          <p:spPr>
            <a:xfrm>
              <a:off x="1008151" y="3075056"/>
              <a:ext cx="3391095" cy="707886"/>
            </a:xfrm>
            <a:prstGeom prst="rect">
              <a:avLst/>
            </a:prstGeom>
            <a:noFill/>
          </p:spPr>
          <p:txBody>
            <a:bodyPr wrap="square" lIns="91440" tIns="45720" rIns="91440" bIns="45720">
              <a:spAutoFit/>
            </a:bodyPr>
            <a:lstStyle/>
            <a:p>
              <a:pPr algn="ctr"/>
              <a:r>
                <a:rPr lang="en-US" sz="4000" b="1" cap="none" spc="0" dirty="0">
                  <a:ln w="22225">
                    <a:solidFill>
                      <a:schemeClr val="accent2"/>
                    </a:solidFill>
                    <a:prstDash val="solid"/>
                  </a:ln>
                  <a:solidFill>
                    <a:schemeClr val="accent2">
                      <a:lumMod val="40000"/>
                      <a:lumOff val="60000"/>
                    </a:schemeClr>
                  </a:solidFill>
                  <a:effectLst/>
                  <a:latin typeface="Arial" panose="020B0604020202020204" pitchFamily="34" charset="0"/>
                  <a:cs typeface="Arial" panose="020B0604020202020204" pitchFamily="34" charset="0"/>
                </a:rPr>
                <a:t>MERGE?</a:t>
              </a:r>
            </a:p>
          </p:txBody>
        </p:sp>
      </p:grpSp>
    </p:spTree>
    <p:extLst>
      <p:ext uri="{BB962C8B-B14F-4D97-AF65-F5344CB8AC3E}">
        <p14:creationId xmlns:p14="http://schemas.microsoft.com/office/powerpoint/2010/main" val="3369460835"/>
      </p:ext>
    </p:extLst>
  </p:cSld>
  <p:clrMapOvr>
    <a:masterClrMapping/>
  </p:clrMapOvr>
  <mc:AlternateContent xmlns:mc="http://schemas.openxmlformats.org/markup-compatibility/2006" xmlns:p159="http://schemas.microsoft.com/office/powerpoint/2015/09/main">
    <mc:Choice Requires="p159">
      <p:transition spd="slow">
        <p159:morph option="byObject"/>
      </p:transition>
    </mc:Choice>
    <mc:Fallback xmlns="">
      <p:transition spd="slow">
        <p:fade/>
      </p:transition>
    </mc:Fallback>
  </mc:AlternateContent>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3554936" y="5964858"/>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3032448" y="5967575"/>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8177484" y="3680204"/>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8675829" y="3689115"/>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414827655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3554936" y="5964858"/>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3032448" y="5967575"/>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7548315" y="3636149"/>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9621720" y="3607573"/>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66237691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3554936" y="5964858"/>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3032448" y="5967575"/>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8101694" y="5360967"/>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9621720" y="3607573"/>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06748388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3554936" y="5964858"/>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3032448" y="5967575"/>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8101694" y="5360967"/>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8586108" y="5360966"/>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5266917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3554936" y="5964858"/>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3032448" y="5967575"/>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4079589" y="5964858"/>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4600843" y="5964858"/>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3069707" y="3937207"/>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689827395"/>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3554936" y="5964858"/>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3032448" y="5967575"/>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4079589" y="5964858"/>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4600843" y="5964858"/>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8357205" y="4200933"/>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2401005046"/>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7">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7">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3554936" y="5964858"/>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7">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3032448" y="5967575"/>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7">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4079589" y="5964858"/>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7">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4600843" y="5964858"/>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7">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5112598" y="5967575"/>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7">
              <a:extLst>
                <a:ext uri="{BEBA8EAE-BF5A-486C-A8C5-ECC9F3942E4B}">
                  <a14:imgProps xmlns:a14="http://schemas.microsoft.com/office/drawing/2010/main">
                    <a14:imgLayer r:embed="rId16">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1015069267"/>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sp>
        <p:nvSpPr>
          <p:cNvPr id="72" name="TextBox 71">
            <a:extLst>
              <a:ext uri="{FF2B5EF4-FFF2-40B4-BE49-F238E27FC236}">
                <a16:creationId xmlns:a16="http://schemas.microsoft.com/office/drawing/2014/main" id="{4138EB0D-9A2D-CEE9-A213-DD5EB898276E}"/>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a:t>
            </a:r>
          </a:p>
        </p:txBody>
      </p:sp>
      <p:grpSp>
        <p:nvGrpSpPr>
          <p:cNvPr id="3" name="Group 2">
            <a:extLst>
              <a:ext uri="{FF2B5EF4-FFF2-40B4-BE49-F238E27FC236}">
                <a16:creationId xmlns:a16="http://schemas.microsoft.com/office/drawing/2014/main" id="{2060E298-09F1-85EA-3A0E-016998C9F240}"/>
              </a:ext>
            </a:extLst>
          </p:cNvPr>
          <p:cNvGrpSpPr/>
          <p:nvPr/>
        </p:nvGrpSpPr>
        <p:grpSpPr>
          <a:xfrm>
            <a:off x="1468354" y="5964858"/>
            <a:ext cx="621090" cy="461665"/>
            <a:chOff x="2975262" y="3349854"/>
            <a:chExt cx="621090" cy="461665"/>
          </a:xfrm>
        </p:grpSpPr>
        <p:pic>
          <p:nvPicPr>
            <p:cNvPr id="4" name="Picture 3" descr="Shape, rectangle&#10;&#10;Description automatically generated">
              <a:extLst>
                <a:ext uri="{FF2B5EF4-FFF2-40B4-BE49-F238E27FC236}">
                  <a16:creationId xmlns:a16="http://schemas.microsoft.com/office/drawing/2014/main" id="{5F84E73D-64FB-96F5-201F-1D87E5DB88C4}"/>
                </a:ext>
              </a:extLst>
            </p:cNvPr>
            <p:cNvPicPr>
              <a:picLocks noChangeAspect="1"/>
            </p:cNvPicPr>
            <p:nvPr/>
          </p:nvPicPr>
          <p:blipFill>
            <a:blip r:embed="rId6">
              <a:extLst>
                <a:ext uri="{BEBA8EAE-BF5A-486C-A8C5-ECC9F3942E4B}">
                  <a14:imgProps xmlns:a14="http://schemas.microsoft.com/office/drawing/2010/main">
                    <a14:imgLayer r:embed="rId7">
                      <a14:imgEffect>
                        <a14:artisticGlowEdges/>
                      </a14:imgEffect>
                    </a14:imgLayer>
                  </a14:imgProps>
                </a:ext>
              </a:extLst>
            </a:blip>
            <a:stretch>
              <a:fillRect/>
            </a:stretch>
          </p:blipFill>
          <p:spPr>
            <a:xfrm>
              <a:off x="3022872" y="3396254"/>
              <a:ext cx="525871" cy="386689"/>
            </a:xfrm>
            <a:prstGeom prst="rect">
              <a:avLst/>
            </a:prstGeom>
          </p:spPr>
        </p:pic>
        <p:sp>
          <p:nvSpPr>
            <p:cNvPr id="5" name="TextBox 4">
              <a:extLst>
                <a:ext uri="{FF2B5EF4-FFF2-40B4-BE49-F238E27FC236}">
                  <a16:creationId xmlns:a16="http://schemas.microsoft.com/office/drawing/2014/main" id="{906CC86D-CAA3-482C-22A4-80868537BF4D}"/>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9" name="Group 8">
            <a:extLst>
              <a:ext uri="{FF2B5EF4-FFF2-40B4-BE49-F238E27FC236}">
                <a16:creationId xmlns:a16="http://schemas.microsoft.com/office/drawing/2014/main" id="{AA7A56E7-DD41-7C81-918D-39092AD9A29F}"/>
              </a:ext>
            </a:extLst>
          </p:cNvPr>
          <p:cNvGrpSpPr/>
          <p:nvPr/>
        </p:nvGrpSpPr>
        <p:grpSpPr>
          <a:xfrm>
            <a:off x="988223" y="5964859"/>
            <a:ext cx="621090" cy="461665"/>
            <a:chOff x="2975262" y="3349854"/>
            <a:chExt cx="621090" cy="461665"/>
          </a:xfrm>
        </p:grpSpPr>
        <p:pic>
          <p:nvPicPr>
            <p:cNvPr id="10" name="Picture 9" descr="Shape, rectangle&#10;&#10;Description automatically generated">
              <a:extLst>
                <a:ext uri="{FF2B5EF4-FFF2-40B4-BE49-F238E27FC236}">
                  <a16:creationId xmlns:a16="http://schemas.microsoft.com/office/drawing/2014/main" id="{5BABBE97-F856-8117-B423-EA5C41553542}"/>
                </a:ext>
              </a:extLst>
            </p:cNvPr>
            <p:cNvPicPr>
              <a:picLocks noChangeAspect="1"/>
            </p:cNvPicPr>
            <p:nvPr/>
          </p:nvPicPr>
          <p:blipFill>
            <a:blip r:embed="rId6">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11" name="TextBox 10">
              <a:extLst>
                <a:ext uri="{FF2B5EF4-FFF2-40B4-BE49-F238E27FC236}">
                  <a16:creationId xmlns:a16="http://schemas.microsoft.com/office/drawing/2014/main" id="{E3C7F190-0762-0133-05B9-0857807B22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grpSp>
        <p:nvGrpSpPr>
          <p:cNvPr id="12" name="Group 11">
            <a:extLst>
              <a:ext uri="{FF2B5EF4-FFF2-40B4-BE49-F238E27FC236}">
                <a16:creationId xmlns:a16="http://schemas.microsoft.com/office/drawing/2014/main" id="{B53F97D5-6E6A-6FDE-4F99-BBD4210B284C}"/>
              </a:ext>
            </a:extLst>
          </p:cNvPr>
          <p:cNvGrpSpPr/>
          <p:nvPr/>
        </p:nvGrpSpPr>
        <p:grpSpPr>
          <a:xfrm>
            <a:off x="1994225" y="5969308"/>
            <a:ext cx="621090" cy="461665"/>
            <a:chOff x="2975262" y="3349854"/>
            <a:chExt cx="621090" cy="461665"/>
          </a:xfrm>
        </p:grpSpPr>
        <p:pic>
          <p:nvPicPr>
            <p:cNvPr id="35" name="Picture 34" descr="Shape, rectangle&#10;&#10;Description automatically generated">
              <a:extLst>
                <a:ext uri="{FF2B5EF4-FFF2-40B4-BE49-F238E27FC236}">
                  <a16:creationId xmlns:a16="http://schemas.microsoft.com/office/drawing/2014/main" id="{F920DF4D-BC15-3832-C8F9-1511E628C4B6}"/>
                </a:ext>
              </a:extLst>
            </p:cNvPr>
            <p:cNvPicPr>
              <a:picLocks noChangeAspect="1"/>
            </p:cNvPicPr>
            <p:nvPr/>
          </p:nvPicPr>
          <p:blipFill>
            <a:blip r:embed="rId6">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36" name="TextBox 35">
              <a:extLst>
                <a:ext uri="{FF2B5EF4-FFF2-40B4-BE49-F238E27FC236}">
                  <a16:creationId xmlns:a16="http://schemas.microsoft.com/office/drawing/2014/main" id="{F909E26E-1055-429D-514F-DEAB0CDF65C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a:t>
              </a:r>
            </a:p>
          </p:txBody>
        </p:sp>
      </p:grpSp>
      <p:grpSp>
        <p:nvGrpSpPr>
          <p:cNvPr id="6" name="Group 5">
            <a:extLst>
              <a:ext uri="{FF2B5EF4-FFF2-40B4-BE49-F238E27FC236}">
                <a16:creationId xmlns:a16="http://schemas.microsoft.com/office/drawing/2014/main" id="{955114F9-DAC1-BC02-D58C-CD44C4729F18}"/>
              </a:ext>
            </a:extLst>
          </p:cNvPr>
          <p:cNvGrpSpPr/>
          <p:nvPr/>
        </p:nvGrpSpPr>
        <p:grpSpPr>
          <a:xfrm>
            <a:off x="2509029" y="5969307"/>
            <a:ext cx="621090" cy="461665"/>
            <a:chOff x="2975262" y="3349854"/>
            <a:chExt cx="621090" cy="461665"/>
          </a:xfrm>
        </p:grpSpPr>
        <p:pic>
          <p:nvPicPr>
            <p:cNvPr id="7" name="Picture 6" descr="Shape, rectangle&#10;&#10;Description automatically generated">
              <a:extLst>
                <a:ext uri="{FF2B5EF4-FFF2-40B4-BE49-F238E27FC236}">
                  <a16:creationId xmlns:a16="http://schemas.microsoft.com/office/drawing/2014/main" id="{95C0310A-C39E-C7F7-4B0C-2F3D1730A22B}"/>
                </a:ext>
              </a:extLst>
            </p:cNvPr>
            <p:cNvPicPr>
              <a:picLocks noChangeAspect="1"/>
            </p:cNvPicPr>
            <p:nvPr/>
          </p:nvPicPr>
          <p:blipFill>
            <a:blip r:embed="rId6">
              <a:extLst>
                <a:ext uri="{BEBA8EAE-BF5A-486C-A8C5-ECC9F3942E4B}">
                  <a14:imgProps xmlns:a14="http://schemas.microsoft.com/office/drawing/2010/main">
                    <a14:imgLayer r:embed="rId10">
                      <a14:imgEffect>
                        <a14:artisticGlowEdges/>
                      </a14:imgEffect>
                    </a14:imgLayer>
                  </a14:imgProps>
                </a:ext>
              </a:extLst>
            </a:blip>
            <a:stretch>
              <a:fillRect/>
            </a:stretch>
          </p:blipFill>
          <p:spPr>
            <a:xfrm>
              <a:off x="3022872" y="3396254"/>
              <a:ext cx="525871" cy="386689"/>
            </a:xfrm>
            <a:prstGeom prst="rect">
              <a:avLst/>
            </a:prstGeom>
          </p:spPr>
        </p:pic>
        <p:sp>
          <p:nvSpPr>
            <p:cNvPr id="8" name="TextBox 7">
              <a:extLst>
                <a:ext uri="{FF2B5EF4-FFF2-40B4-BE49-F238E27FC236}">
                  <a16:creationId xmlns:a16="http://schemas.microsoft.com/office/drawing/2014/main" id="{A49069DC-BCCD-825C-1802-1EC4416F543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10</a:t>
              </a:r>
            </a:p>
          </p:txBody>
        </p:sp>
      </p:grpSp>
      <p:grpSp>
        <p:nvGrpSpPr>
          <p:cNvPr id="37" name="Group 36">
            <a:extLst>
              <a:ext uri="{FF2B5EF4-FFF2-40B4-BE49-F238E27FC236}">
                <a16:creationId xmlns:a16="http://schemas.microsoft.com/office/drawing/2014/main" id="{4ACF3E0C-2BE9-32C8-8953-5504EDE14E54}"/>
              </a:ext>
            </a:extLst>
          </p:cNvPr>
          <p:cNvGrpSpPr/>
          <p:nvPr/>
        </p:nvGrpSpPr>
        <p:grpSpPr>
          <a:xfrm>
            <a:off x="3554936" y="5964858"/>
            <a:ext cx="621090" cy="461665"/>
            <a:chOff x="2975262" y="3349854"/>
            <a:chExt cx="621090" cy="461665"/>
          </a:xfrm>
        </p:grpSpPr>
        <p:pic>
          <p:nvPicPr>
            <p:cNvPr id="38" name="Picture 37" descr="Shape, rectangle&#10;&#10;Description automatically generated">
              <a:extLst>
                <a:ext uri="{FF2B5EF4-FFF2-40B4-BE49-F238E27FC236}">
                  <a16:creationId xmlns:a16="http://schemas.microsoft.com/office/drawing/2014/main" id="{DFAAADE9-8721-45F4-5528-43BC1916C985}"/>
                </a:ext>
              </a:extLst>
            </p:cNvPr>
            <p:cNvPicPr>
              <a:picLocks noChangeAspect="1"/>
            </p:cNvPicPr>
            <p:nvPr/>
          </p:nvPicPr>
          <p:blipFill>
            <a:blip r:embed="rId6">
              <a:extLst>
                <a:ext uri="{BEBA8EAE-BF5A-486C-A8C5-ECC9F3942E4B}">
                  <a14:imgProps xmlns:a14="http://schemas.microsoft.com/office/drawing/2010/main">
                    <a14:imgLayer r:embed="rId11">
                      <a14:imgEffect>
                        <a14:artisticGlowEdges/>
                      </a14:imgEffect>
                    </a14:imgLayer>
                  </a14:imgProps>
                </a:ext>
              </a:extLst>
            </a:blip>
            <a:stretch>
              <a:fillRect/>
            </a:stretch>
          </p:blipFill>
          <p:spPr>
            <a:xfrm>
              <a:off x="3022872" y="3396254"/>
              <a:ext cx="525871" cy="386689"/>
            </a:xfrm>
            <a:prstGeom prst="rect">
              <a:avLst/>
            </a:prstGeom>
          </p:spPr>
        </p:pic>
        <p:sp>
          <p:nvSpPr>
            <p:cNvPr id="39" name="TextBox 38">
              <a:extLst>
                <a:ext uri="{FF2B5EF4-FFF2-40B4-BE49-F238E27FC236}">
                  <a16:creationId xmlns:a16="http://schemas.microsoft.com/office/drawing/2014/main" id="{D2BF19A1-AAB6-C394-A24A-A7CD4F3542AA}"/>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80</a:t>
              </a:r>
            </a:p>
          </p:txBody>
        </p:sp>
      </p:grpSp>
      <p:grpSp>
        <p:nvGrpSpPr>
          <p:cNvPr id="41" name="Group 40">
            <a:extLst>
              <a:ext uri="{FF2B5EF4-FFF2-40B4-BE49-F238E27FC236}">
                <a16:creationId xmlns:a16="http://schemas.microsoft.com/office/drawing/2014/main" id="{C9EDFFD3-5B0A-BBBB-B4FD-120AC21A76E7}"/>
              </a:ext>
            </a:extLst>
          </p:cNvPr>
          <p:cNvGrpSpPr/>
          <p:nvPr/>
        </p:nvGrpSpPr>
        <p:grpSpPr>
          <a:xfrm>
            <a:off x="3032448" y="5967575"/>
            <a:ext cx="621090" cy="461665"/>
            <a:chOff x="2975262" y="3349854"/>
            <a:chExt cx="621090" cy="461665"/>
          </a:xfrm>
        </p:grpSpPr>
        <p:pic>
          <p:nvPicPr>
            <p:cNvPr id="43" name="Picture 42" descr="Shape, rectangle&#10;&#10;Description automatically generated">
              <a:extLst>
                <a:ext uri="{FF2B5EF4-FFF2-40B4-BE49-F238E27FC236}">
                  <a16:creationId xmlns:a16="http://schemas.microsoft.com/office/drawing/2014/main" id="{F429B7C4-7672-B904-F71B-C567754925BC}"/>
                </a:ext>
              </a:extLst>
            </p:cNvPr>
            <p:cNvPicPr>
              <a:picLocks noChangeAspect="1"/>
            </p:cNvPicPr>
            <p:nvPr/>
          </p:nvPicPr>
          <p:blipFill>
            <a:blip r:embed="rId6">
              <a:extLst>
                <a:ext uri="{BEBA8EAE-BF5A-486C-A8C5-ECC9F3942E4B}">
                  <a14:imgProps xmlns:a14="http://schemas.microsoft.com/office/drawing/2010/main">
                    <a14:imgLayer r:embed="rId12">
                      <a14:imgEffect>
                        <a14:artisticGlowEdges/>
                      </a14:imgEffect>
                    </a14:imgLayer>
                  </a14:imgProps>
                </a:ext>
              </a:extLst>
            </a:blip>
            <a:stretch>
              <a:fillRect/>
            </a:stretch>
          </p:blipFill>
          <p:spPr>
            <a:xfrm>
              <a:off x="3022872" y="3396254"/>
              <a:ext cx="525871" cy="386689"/>
            </a:xfrm>
            <a:prstGeom prst="rect">
              <a:avLst/>
            </a:prstGeom>
          </p:spPr>
        </p:pic>
        <p:sp>
          <p:nvSpPr>
            <p:cNvPr id="44" name="TextBox 43">
              <a:extLst>
                <a:ext uri="{FF2B5EF4-FFF2-40B4-BE49-F238E27FC236}">
                  <a16:creationId xmlns:a16="http://schemas.microsoft.com/office/drawing/2014/main" id="{0431CD1D-288B-4571-4AD5-DBB8CFACA6C4}"/>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9</a:t>
              </a:r>
            </a:p>
          </p:txBody>
        </p:sp>
      </p:grpSp>
      <p:grpSp>
        <p:nvGrpSpPr>
          <p:cNvPr id="45" name="Group 44">
            <a:extLst>
              <a:ext uri="{FF2B5EF4-FFF2-40B4-BE49-F238E27FC236}">
                <a16:creationId xmlns:a16="http://schemas.microsoft.com/office/drawing/2014/main" id="{2B6999E2-4C95-8D97-0B11-D507DB89A1F3}"/>
              </a:ext>
            </a:extLst>
          </p:cNvPr>
          <p:cNvGrpSpPr/>
          <p:nvPr/>
        </p:nvGrpSpPr>
        <p:grpSpPr>
          <a:xfrm>
            <a:off x="4079589" y="5964858"/>
            <a:ext cx="621090" cy="461665"/>
            <a:chOff x="2975262" y="3349854"/>
            <a:chExt cx="621090" cy="461665"/>
          </a:xfrm>
        </p:grpSpPr>
        <p:pic>
          <p:nvPicPr>
            <p:cNvPr id="46" name="Picture 45" descr="Shape, rectangle&#10;&#10;Description automatically generated">
              <a:extLst>
                <a:ext uri="{FF2B5EF4-FFF2-40B4-BE49-F238E27FC236}">
                  <a16:creationId xmlns:a16="http://schemas.microsoft.com/office/drawing/2014/main" id="{9211EECE-E46C-21F4-22FA-045733397209}"/>
                </a:ext>
              </a:extLst>
            </p:cNvPr>
            <p:cNvPicPr>
              <a:picLocks noChangeAspect="1"/>
            </p:cNvPicPr>
            <p:nvPr/>
          </p:nvPicPr>
          <p:blipFill>
            <a:blip r:embed="rId6">
              <a:extLst>
                <a:ext uri="{BEBA8EAE-BF5A-486C-A8C5-ECC9F3942E4B}">
                  <a14:imgProps xmlns:a14="http://schemas.microsoft.com/office/drawing/2010/main">
                    <a14:imgLayer r:embed="rId13">
                      <a14:imgEffect>
                        <a14:artisticGlowEdges/>
                      </a14:imgEffect>
                    </a14:imgLayer>
                  </a14:imgProps>
                </a:ext>
              </a:extLst>
            </a:blip>
            <a:stretch>
              <a:fillRect/>
            </a:stretch>
          </p:blipFill>
          <p:spPr>
            <a:xfrm>
              <a:off x="3022872" y="3396254"/>
              <a:ext cx="525871" cy="386689"/>
            </a:xfrm>
            <a:prstGeom prst="rect">
              <a:avLst/>
            </a:prstGeom>
          </p:spPr>
        </p:pic>
        <p:sp>
          <p:nvSpPr>
            <p:cNvPr id="47" name="TextBox 46">
              <a:extLst>
                <a:ext uri="{FF2B5EF4-FFF2-40B4-BE49-F238E27FC236}">
                  <a16:creationId xmlns:a16="http://schemas.microsoft.com/office/drawing/2014/main" id="{83A96E96-1670-376F-6724-FA935E32D6D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15</a:t>
              </a:r>
            </a:p>
          </p:txBody>
        </p:sp>
      </p:grpSp>
      <p:grpSp>
        <p:nvGrpSpPr>
          <p:cNvPr id="48" name="Group 47">
            <a:extLst>
              <a:ext uri="{FF2B5EF4-FFF2-40B4-BE49-F238E27FC236}">
                <a16:creationId xmlns:a16="http://schemas.microsoft.com/office/drawing/2014/main" id="{9EBC34AE-6265-B872-C30C-20841CE65EC0}"/>
              </a:ext>
            </a:extLst>
          </p:cNvPr>
          <p:cNvGrpSpPr/>
          <p:nvPr/>
        </p:nvGrpSpPr>
        <p:grpSpPr>
          <a:xfrm>
            <a:off x="4600843" y="5964858"/>
            <a:ext cx="621090" cy="461665"/>
            <a:chOff x="2975262" y="3349854"/>
            <a:chExt cx="621090" cy="461665"/>
          </a:xfrm>
        </p:grpSpPr>
        <p:pic>
          <p:nvPicPr>
            <p:cNvPr id="49" name="Picture 48" descr="Shape, rectangle&#10;&#10;Description automatically generated">
              <a:extLst>
                <a:ext uri="{FF2B5EF4-FFF2-40B4-BE49-F238E27FC236}">
                  <a16:creationId xmlns:a16="http://schemas.microsoft.com/office/drawing/2014/main" id="{42F54008-217E-C148-E670-D632470A76E4}"/>
                </a:ext>
              </a:extLst>
            </p:cNvPr>
            <p:cNvPicPr>
              <a:picLocks noChangeAspect="1"/>
            </p:cNvPicPr>
            <p:nvPr/>
          </p:nvPicPr>
          <p:blipFill>
            <a:blip r:embed="rId6">
              <a:extLst>
                <a:ext uri="{BEBA8EAE-BF5A-486C-A8C5-ECC9F3942E4B}">
                  <a14:imgProps xmlns:a14="http://schemas.microsoft.com/office/drawing/2010/main">
                    <a14:imgLayer r:embed="rId14">
                      <a14:imgEffect>
                        <a14:artisticGlowEdges/>
                      </a14:imgEffect>
                    </a14:imgLayer>
                  </a14:imgProps>
                </a:ext>
              </a:extLst>
            </a:blip>
            <a:stretch>
              <a:fillRect/>
            </a:stretch>
          </p:blipFill>
          <p:spPr>
            <a:xfrm>
              <a:off x="3022872" y="3396254"/>
              <a:ext cx="525871" cy="386689"/>
            </a:xfrm>
            <a:prstGeom prst="rect">
              <a:avLst/>
            </a:prstGeom>
          </p:spPr>
        </p:pic>
        <p:sp>
          <p:nvSpPr>
            <p:cNvPr id="50" name="TextBox 49">
              <a:extLst>
                <a:ext uri="{FF2B5EF4-FFF2-40B4-BE49-F238E27FC236}">
                  <a16:creationId xmlns:a16="http://schemas.microsoft.com/office/drawing/2014/main" id="{62C26E5F-54E4-A2B3-03F9-193683DA4F8F}"/>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30</a:t>
              </a:r>
            </a:p>
          </p:txBody>
        </p:sp>
      </p:grpSp>
      <p:grpSp>
        <p:nvGrpSpPr>
          <p:cNvPr id="51" name="Group 50">
            <a:extLst>
              <a:ext uri="{FF2B5EF4-FFF2-40B4-BE49-F238E27FC236}">
                <a16:creationId xmlns:a16="http://schemas.microsoft.com/office/drawing/2014/main" id="{DE78F9F3-E3A5-D0F8-902A-E7A1D79A7E7C}"/>
              </a:ext>
            </a:extLst>
          </p:cNvPr>
          <p:cNvGrpSpPr/>
          <p:nvPr/>
        </p:nvGrpSpPr>
        <p:grpSpPr>
          <a:xfrm>
            <a:off x="5112598" y="5967575"/>
            <a:ext cx="621090" cy="461665"/>
            <a:chOff x="2975262" y="3349854"/>
            <a:chExt cx="621090" cy="461665"/>
          </a:xfrm>
        </p:grpSpPr>
        <p:pic>
          <p:nvPicPr>
            <p:cNvPr id="52" name="Picture 51" descr="Shape, rectangle&#10;&#10;Description automatically generated">
              <a:extLst>
                <a:ext uri="{FF2B5EF4-FFF2-40B4-BE49-F238E27FC236}">
                  <a16:creationId xmlns:a16="http://schemas.microsoft.com/office/drawing/2014/main" id="{644FD29B-7FF7-F6B8-70A8-611A4E0A5224}"/>
                </a:ext>
              </a:extLst>
            </p:cNvPr>
            <p:cNvPicPr>
              <a:picLocks noChangeAspect="1"/>
            </p:cNvPicPr>
            <p:nvPr/>
          </p:nvPicPr>
          <p:blipFill>
            <a:blip r:embed="rId6">
              <a:extLst>
                <a:ext uri="{BEBA8EAE-BF5A-486C-A8C5-ECC9F3942E4B}">
                  <a14:imgProps xmlns:a14="http://schemas.microsoft.com/office/drawing/2010/main">
                    <a14:imgLayer r:embed="rId15">
                      <a14:imgEffect>
                        <a14:artisticGlowEdges/>
                      </a14:imgEffect>
                    </a14:imgLayer>
                  </a14:imgProps>
                </a:ext>
              </a:extLst>
            </a:blip>
            <a:stretch>
              <a:fillRect/>
            </a:stretch>
          </p:blipFill>
          <p:spPr>
            <a:xfrm>
              <a:off x="3022872" y="3396254"/>
              <a:ext cx="525871" cy="386689"/>
            </a:xfrm>
            <a:prstGeom prst="rect">
              <a:avLst/>
            </a:prstGeom>
          </p:spPr>
        </p:pic>
        <p:sp>
          <p:nvSpPr>
            <p:cNvPr id="53" name="TextBox 52">
              <a:extLst>
                <a:ext uri="{FF2B5EF4-FFF2-40B4-BE49-F238E27FC236}">
                  <a16:creationId xmlns:a16="http://schemas.microsoft.com/office/drawing/2014/main" id="{912648EA-FA0D-9C7B-4531-B8F543B6F309}"/>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62</a:t>
              </a:r>
            </a:p>
          </p:txBody>
        </p:sp>
      </p:grpSp>
    </p:spTree>
    <p:extLst>
      <p:ext uri="{BB962C8B-B14F-4D97-AF65-F5344CB8AC3E}">
        <p14:creationId xmlns:p14="http://schemas.microsoft.com/office/powerpoint/2010/main" val="3906574759"/>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54" name="TextBox 53">
            <a:extLst>
              <a:ext uri="{FF2B5EF4-FFF2-40B4-BE49-F238E27FC236}">
                <a16:creationId xmlns:a16="http://schemas.microsoft.com/office/drawing/2014/main" id="{B7A05BAF-D227-5996-4A63-4EE12EEB6501}"/>
              </a:ext>
            </a:extLst>
          </p:cNvPr>
          <p:cNvSpPr txBox="1"/>
          <p:nvPr/>
        </p:nvSpPr>
        <p:spPr>
          <a:xfrm>
            <a:off x="7193679" y="4308655"/>
            <a:ext cx="2858537"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1 * 2 = 2</a:t>
            </a:r>
          </a:p>
        </p:txBody>
      </p:sp>
    </p:spTree>
    <p:extLst>
      <p:ext uri="{BB962C8B-B14F-4D97-AF65-F5344CB8AC3E}">
        <p14:creationId xmlns:p14="http://schemas.microsoft.com/office/powerpoint/2010/main" val="2771248131"/>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 name="Rectangle 41">
            <a:extLst>
              <a:ext uri="{FF2B5EF4-FFF2-40B4-BE49-F238E27FC236}">
                <a16:creationId xmlns:a16="http://schemas.microsoft.com/office/drawing/2014/main" id="{D5483C0A-1C7C-F742-BB97-4FD2A36BFD6E}"/>
              </a:ext>
            </a:extLst>
          </p:cNvPr>
          <p:cNvSpPr/>
          <p:nvPr/>
        </p:nvSpPr>
        <p:spPr>
          <a:xfrm>
            <a:off x="6096000" y="2712377"/>
            <a:ext cx="5143500" cy="3900442"/>
          </a:xfrm>
          <a:prstGeom prst="rect">
            <a:avLst/>
          </a:prstGeom>
          <a:blipFill>
            <a:blip r:embed="rId2">
              <a:extLst>
                <a:ext uri="{BEBA8EAE-BF5A-486C-A8C5-ECC9F3942E4B}">
                  <a14:imgProps xmlns:a14="http://schemas.microsoft.com/office/drawing/2010/main">
                    <a14:imgLayer r:embed="rId3">
                      <a14:imgEffect>
                        <a14:brightnessContrast bright="-40000"/>
                      </a14:imgEffect>
                    </a14:imgLayer>
                  </a14:imgProps>
                </a:ext>
              </a:extLst>
            </a:blip>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VN"/>
          </a:p>
        </p:txBody>
      </p:sp>
      <p:sp>
        <p:nvSpPr>
          <p:cNvPr id="2" name="Rectangle 1">
            <a:extLst>
              <a:ext uri="{FF2B5EF4-FFF2-40B4-BE49-F238E27FC236}">
                <a16:creationId xmlns:a16="http://schemas.microsoft.com/office/drawing/2014/main" id="{A30BB9D8-F601-515F-5B3A-C95770629799}"/>
              </a:ext>
            </a:extLst>
          </p:cNvPr>
          <p:cNvSpPr/>
          <p:nvPr/>
        </p:nvSpPr>
        <p:spPr>
          <a:xfrm>
            <a:off x="1918523" y="342428"/>
            <a:ext cx="8354954" cy="1107996"/>
          </a:xfrm>
          <a:prstGeom prst="rect">
            <a:avLst/>
          </a:prstGeom>
          <a:noFill/>
        </p:spPr>
        <p:txBody>
          <a:bodyPr wrap="square" lIns="91440" tIns="45720" rIns="91440" bIns="45720">
            <a:spAutoFit/>
          </a:bodyPr>
          <a:lstStyle/>
          <a:p>
            <a:pPr algn="ctr"/>
            <a:r>
              <a:rPr lang="en-US" sz="6600" b="1" cap="none" spc="0" dirty="0" err="1">
                <a:ln w="22225">
                  <a:solidFill>
                    <a:schemeClr val="accent2"/>
                  </a:solidFill>
                  <a:prstDash val="solid"/>
                </a:ln>
                <a:solidFill>
                  <a:schemeClr val="accent2">
                    <a:lumMod val="40000"/>
                    <a:lumOff val="60000"/>
                  </a:schemeClr>
                </a:solidFill>
                <a:effectLst/>
              </a:rPr>
              <a:t>Phương</a:t>
            </a:r>
            <a:r>
              <a:rPr lang="en-US" sz="6600" b="1" cap="none" spc="0" dirty="0">
                <a:ln w="22225">
                  <a:solidFill>
                    <a:schemeClr val="accent2"/>
                  </a:solidFill>
                  <a:prstDash val="solid"/>
                </a:ln>
                <a:solidFill>
                  <a:schemeClr val="accent2">
                    <a:lumMod val="40000"/>
                    <a:lumOff val="60000"/>
                  </a:schemeClr>
                </a:solidFill>
                <a:effectLst/>
              </a:rPr>
              <a:t> </a:t>
            </a:r>
            <a:r>
              <a:rPr lang="en-US" sz="6600" b="1" cap="none" spc="0" dirty="0" err="1">
                <a:ln w="22225">
                  <a:solidFill>
                    <a:schemeClr val="accent2"/>
                  </a:solidFill>
                  <a:prstDash val="solid"/>
                </a:ln>
                <a:solidFill>
                  <a:schemeClr val="accent2">
                    <a:lumMod val="40000"/>
                    <a:lumOff val="60000"/>
                  </a:schemeClr>
                </a:solidFill>
                <a:effectLst/>
              </a:rPr>
              <a:t>pháp</a:t>
            </a:r>
            <a:r>
              <a:rPr lang="en-US" sz="6600" b="1" dirty="0">
                <a:ln w="22225">
                  <a:solidFill>
                    <a:schemeClr val="accent2"/>
                  </a:solidFill>
                  <a:prstDash val="solid"/>
                </a:ln>
                <a:solidFill>
                  <a:schemeClr val="accent2">
                    <a:lumMod val="40000"/>
                    <a:lumOff val="60000"/>
                  </a:schemeClr>
                </a:solidFill>
              </a:rPr>
              <a:t> </a:t>
            </a:r>
            <a:r>
              <a:rPr lang="en-US" sz="6600" b="1" dirty="0" err="1">
                <a:ln w="22225">
                  <a:solidFill>
                    <a:schemeClr val="accent2"/>
                  </a:solidFill>
                  <a:prstDash val="solid"/>
                </a:ln>
                <a:solidFill>
                  <a:schemeClr val="accent2">
                    <a:lumMod val="40000"/>
                    <a:lumOff val="60000"/>
                  </a:schemeClr>
                </a:solidFill>
              </a:rPr>
              <a:t>trộn</a:t>
            </a:r>
            <a:r>
              <a:rPr lang="en-US" sz="6600" b="1" dirty="0">
                <a:ln w="22225">
                  <a:solidFill>
                    <a:schemeClr val="accent2"/>
                  </a:solidFill>
                  <a:prstDash val="solid"/>
                </a:ln>
                <a:solidFill>
                  <a:schemeClr val="accent2">
                    <a:lumMod val="40000"/>
                    <a:lumOff val="60000"/>
                  </a:schemeClr>
                </a:solidFill>
              </a:rPr>
              <a:t> Run</a:t>
            </a:r>
            <a:endParaRPr lang="en-US" sz="6600" b="1" cap="none" spc="0" dirty="0">
              <a:ln w="22225">
                <a:solidFill>
                  <a:schemeClr val="accent2"/>
                </a:solidFill>
                <a:prstDash val="solid"/>
              </a:ln>
              <a:solidFill>
                <a:schemeClr val="accent2">
                  <a:lumMod val="40000"/>
                  <a:lumOff val="60000"/>
                </a:schemeClr>
              </a:solidFill>
              <a:effectLst/>
            </a:endParaRPr>
          </a:p>
        </p:txBody>
      </p:sp>
      <p:pic>
        <p:nvPicPr>
          <p:cNvPr id="40" name="Picture 39" descr="Diagram, engineering drawing&#10;&#10;Description automatically generated">
            <a:extLst>
              <a:ext uri="{FF2B5EF4-FFF2-40B4-BE49-F238E27FC236}">
                <a16:creationId xmlns:a16="http://schemas.microsoft.com/office/drawing/2014/main" id="{98F413A3-0D4C-C128-12E0-471E1308108A}"/>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25167" b="52333" l="17750" r="94500">
                        <a14:foregroundMark x1="17833" y1="42583" x2="23250" y2="43750"/>
                        <a14:foregroundMark x1="90667" y1="44667" x2="94500" y2="43750"/>
                        <a14:foregroundMark x1="44333" y1="49583" x2="61917" y2="50167"/>
                        <a14:foregroundMark x1="61917" y1="50167" x2="62583" y2="50500"/>
                        <a14:foregroundMark x1="87000" y1="52333" x2="88167" y2="51167"/>
                        <a14:backgroundMark x1="14250" y1="49417" x2="21417" y2="50083"/>
                        <a14:backgroundMark x1="21417" y1="50083" x2="21917" y2="50333"/>
                      </a14:backgroundRemoval>
                    </a14:imgEffect>
                  </a14:imgLayer>
                </a14:imgProps>
              </a:ext>
            </a:extLst>
          </a:blip>
          <a:srcRect l="16782" t="22218" r="2119" b="47766"/>
          <a:stretch/>
        </p:blipFill>
        <p:spPr>
          <a:xfrm>
            <a:off x="5037567" y="1266200"/>
            <a:ext cx="7170762" cy="1446177"/>
          </a:xfrm>
          <a:prstGeom prst="rect">
            <a:avLst/>
          </a:prstGeom>
        </p:spPr>
      </p:pic>
      <p:sp>
        <p:nvSpPr>
          <p:cNvPr id="13" name="TextBox 12">
            <a:extLst>
              <a:ext uri="{FF2B5EF4-FFF2-40B4-BE49-F238E27FC236}">
                <a16:creationId xmlns:a16="http://schemas.microsoft.com/office/drawing/2014/main" id="{94D0C129-28D2-CC15-E5F4-7B91CCDC7D54}"/>
              </a:ext>
            </a:extLst>
          </p:cNvPr>
          <p:cNvSpPr txBox="1"/>
          <p:nvPr/>
        </p:nvSpPr>
        <p:spPr>
          <a:xfrm>
            <a:off x="0" y="2750123"/>
            <a:ext cx="1143000" cy="707886"/>
          </a:xfrm>
          <a:prstGeom prst="rect">
            <a:avLst/>
          </a:prstGeom>
          <a:noFill/>
        </p:spPr>
        <p:txBody>
          <a:bodyPr wrap="square" rtlCol="0">
            <a:spAutoFit/>
          </a:bodyPr>
          <a:lstStyle/>
          <a:p>
            <a:pPr algn="ctr"/>
            <a:r>
              <a:rPr lang="en-VN" sz="4000" dirty="0">
                <a:solidFill>
                  <a:schemeClr val="bg1"/>
                </a:solidFill>
              </a:rPr>
              <a:t>F0</a:t>
            </a:r>
          </a:p>
        </p:txBody>
      </p:sp>
      <p:sp>
        <p:nvSpPr>
          <p:cNvPr id="14" name="TextBox 13">
            <a:extLst>
              <a:ext uri="{FF2B5EF4-FFF2-40B4-BE49-F238E27FC236}">
                <a16:creationId xmlns:a16="http://schemas.microsoft.com/office/drawing/2014/main" id="{3EADB6C9-D8EE-AD85-2E28-91433D00422F}"/>
              </a:ext>
            </a:extLst>
          </p:cNvPr>
          <p:cNvSpPr txBox="1"/>
          <p:nvPr/>
        </p:nvSpPr>
        <p:spPr>
          <a:xfrm>
            <a:off x="0" y="3815244"/>
            <a:ext cx="1143000" cy="707886"/>
          </a:xfrm>
          <a:prstGeom prst="rect">
            <a:avLst/>
          </a:prstGeom>
          <a:noFill/>
        </p:spPr>
        <p:txBody>
          <a:bodyPr wrap="square" rtlCol="0">
            <a:spAutoFit/>
          </a:bodyPr>
          <a:lstStyle/>
          <a:p>
            <a:pPr algn="ctr"/>
            <a:r>
              <a:rPr lang="en-VN" sz="4000" dirty="0">
                <a:solidFill>
                  <a:schemeClr val="bg1"/>
                </a:solidFill>
              </a:rPr>
              <a:t>F1</a:t>
            </a:r>
          </a:p>
        </p:txBody>
      </p:sp>
      <p:sp>
        <p:nvSpPr>
          <p:cNvPr id="15" name="TextBox 14">
            <a:extLst>
              <a:ext uri="{FF2B5EF4-FFF2-40B4-BE49-F238E27FC236}">
                <a16:creationId xmlns:a16="http://schemas.microsoft.com/office/drawing/2014/main" id="{E6F6D70A-0630-4D26-E061-2F112A21D784}"/>
              </a:ext>
            </a:extLst>
          </p:cNvPr>
          <p:cNvSpPr txBox="1"/>
          <p:nvPr/>
        </p:nvSpPr>
        <p:spPr>
          <a:xfrm>
            <a:off x="0" y="4883914"/>
            <a:ext cx="1143000" cy="707886"/>
          </a:xfrm>
          <a:prstGeom prst="rect">
            <a:avLst/>
          </a:prstGeom>
          <a:noFill/>
        </p:spPr>
        <p:txBody>
          <a:bodyPr wrap="square" rtlCol="0">
            <a:spAutoFit/>
          </a:bodyPr>
          <a:lstStyle/>
          <a:p>
            <a:pPr algn="ctr"/>
            <a:r>
              <a:rPr lang="en-VN" sz="4000" dirty="0">
                <a:solidFill>
                  <a:schemeClr val="bg1"/>
                </a:solidFill>
              </a:rPr>
              <a:t>F2</a:t>
            </a:r>
          </a:p>
        </p:txBody>
      </p:sp>
      <p:grpSp>
        <p:nvGrpSpPr>
          <p:cNvPr id="16" name="Group 15">
            <a:extLst>
              <a:ext uri="{FF2B5EF4-FFF2-40B4-BE49-F238E27FC236}">
                <a16:creationId xmlns:a16="http://schemas.microsoft.com/office/drawing/2014/main" id="{0FFCC4E1-C42D-34F2-BAC6-F753CA17D83D}"/>
              </a:ext>
            </a:extLst>
          </p:cNvPr>
          <p:cNvGrpSpPr/>
          <p:nvPr/>
        </p:nvGrpSpPr>
        <p:grpSpPr>
          <a:xfrm>
            <a:off x="988223" y="2900294"/>
            <a:ext cx="621090" cy="461665"/>
            <a:chOff x="2975262" y="3358765"/>
            <a:chExt cx="621090" cy="461665"/>
          </a:xfrm>
        </p:grpSpPr>
        <p:pic>
          <p:nvPicPr>
            <p:cNvPr id="17" name="Picture 16" descr="Shape, rectangle&#10;&#10;Description automatically generated">
              <a:extLst>
                <a:ext uri="{FF2B5EF4-FFF2-40B4-BE49-F238E27FC236}">
                  <a16:creationId xmlns:a16="http://schemas.microsoft.com/office/drawing/2014/main" id="{3D08C80D-415A-E17C-D847-2BCD0AF59F57}"/>
                </a:ext>
              </a:extLst>
            </p:cNvPr>
            <p:cNvPicPr>
              <a:picLocks noChangeAspect="1"/>
            </p:cNvPicPr>
            <p:nvPr/>
          </p:nvPicPr>
          <p:blipFill>
            <a:blip r:embed="rId6"/>
            <a:stretch>
              <a:fillRect/>
            </a:stretch>
          </p:blipFill>
          <p:spPr>
            <a:xfrm>
              <a:off x="3022872" y="3396254"/>
              <a:ext cx="525871" cy="386689"/>
            </a:xfrm>
            <a:prstGeom prst="rect">
              <a:avLst/>
            </a:prstGeom>
          </p:spPr>
        </p:pic>
        <p:sp>
          <p:nvSpPr>
            <p:cNvPr id="18" name="TextBox 17">
              <a:extLst>
                <a:ext uri="{FF2B5EF4-FFF2-40B4-BE49-F238E27FC236}">
                  <a16:creationId xmlns:a16="http://schemas.microsoft.com/office/drawing/2014/main" id="{88588707-6738-1ED9-694D-4A80663C9595}"/>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26</a:t>
              </a:r>
            </a:p>
          </p:txBody>
        </p:sp>
      </p:grpSp>
      <p:grpSp>
        <p:nvGrpSpPr>
          <p:cNvPr id="19" name="Group 18">
            <a:extLst>
              <a:ext uri="{FF2B5EF4-FFF2-40B4-BE49-F238E27FC236}">
                <a16:creationId xmlns:a16="http://schemas.microsoft.com/office/drawing/2014/main" id="{F85F5B47-689C-1586-389E-B316C6BC9189}"/>
              </a:ext>
            </a:extLst>
          </p:cNvPr>
          <p:cNvGrpSpPr/>
          <p:nvPr/>
        </p:nvGrpSpPr>
        <p:grpSpPr>
          <a:xfrm>
            <a:off x="1510133" y="2900294"/>
            <a:ext cx="621090" cy="461665"/>
            <a:chOff x="2975262" y="3358765"/>
            <a:chExt cx="621090" cy="461665"/>
          </a:xfrm>
        </p:grpSpPr>
        <p:pic>
          <p:nvPicPr>
            <p:cNvPr id="20" name="Picture 19" descr="Shape, rectangle&#10;&#10;Description automatically generated">
              <a:extLst>
                <a:ext uri="{FF2B5EF4-FFF2-40B4-BE49-F238E27FC236}">
                  <a16:creationId xmlns:a16="http://schemas.microsoft.com/office/drawing/2014/main" id="{41E84BBB-5EEB-25FA-C02C-1E38BDAEDAFE}"/>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1" name="TextBox 20">
              <a:extLst>
                <a:ext uri="{FF2B5EF4-FFF2-40B4-BE49-F238E27FC236}">
                  <a16:creationId xmlns:a16="http://schemas.microsoft.com/office/drawing/2014/main" id="{6A6E326F-49F0-75F1-A61F-EE21F3AE370F}"/>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36</a:t>
              </a:r>
            </a:p>
          </p:txBody>
        </p:sp>
      </p:grpSp>
      <p:grpSp>
        <p:nvGrpSpPr>
          <p:cNvPr id="22" name="Group 21">
            <a:extLst>
              <a:ext uri="{FF2B5EF4-FFF2-40B4-BE49-F238E27FC236}">
                <a16:creationId xmlns:a16="http://schemas.microsoft.com/office/drawing/2014/main" id="{FEB46853-247B-0103-27F5-26AA58C5D72B}"/>
              </a:ext>
            </a:extLst>
          </p:cNvPr>
          <p:cNvGrpSpPr/>
          <p:nvPr/>
        </p:nvGrpSpPr>
        <p:grpSpPr>
          <a:xfrm>
            <a:off x="2018297" y="2905125"/>
            <a:ext cx="621090" cy="461665"/>
            <a:chOff x="2975262" y="3358765"/>
            <a:chExt cx="621090" cy="461665"/>
          </a:xfrm>
        </p:grpSpPr>
        <p:pic>
          <p:nvPicPr>
            <p:cNvPr id="23" name="Picture 22" descr="Shape, rectangle&#10;&#10;Description automatically generated">
              <a:extLst>
                <a:ext uri="{FF2B5EF4-FFF2-40B4-BE49-F238E27FC236}">
                  <a16:creationId xmlns:a16="http://schemas.microsoft.com/office/drawing/2014/main" id="{EEB68F5B-4E0B-F963-8A0F-7992AD083C86}"/>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4" name="TextBox 23">
              <a:extLst>
                <a:ext uri="{FF2B5EF4-FFF2-40B4-BE49-F238E27FC236}">
                  <a16:creationId xmlns:a16="http://schemas.microsoft.com/office/drawing/2014/main" id="{A918560C-BC78-F917-628C-D5EBD0F74AD9}"/>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a:t>
              </a:r>
            </a:p>
          </p:txBody>
        </p:sp>
      </p:grpSp>
      <p:grpSp>
        <p:nvGrpSpPr>
          <p:cNvPr id="25" name="Group 24">
            <a:extLst>
              <a:ext uri="{FF2B5EF4-FFF2-40B4-BE49-F238E27FC236}">
                <a16:creationId xmlns:a16="http://schemas.microsoft.com/office/drawing/2014/main" id="{336C5B0C-0A99-81D6-C2B6-725AB365524A}"/>
              </a:ext>
            </a:extLst>
          </p:cNvPr>
          <p:cNvGrpSpPr/>
          <p:nvPr/>
        </p:nvGrpSpPr>
        <p:grpSpPr>
          <a:xfrm>
            <a:off x="2540108" y="2900294"/>
            <a:ext cx="621090" cy="461665"/>
            <a:chOff x="2975262" y="3358765"/>
            <a:chExt cx="621090" cy="461665"/>
          </a:xfrm>
        </p:grpSpPr>
        <p:pic>
          <p:nvPicPr>
            <p:cNvPr id="26" name="Picture 25" descr="Shape, rectangle&#10;&#10;Description automatically generated">
              <a:extLst>
                <a:ext uri="{FF2B5EF4-FFF2-40B4-BE49-F238E27FC236}">
                  <a16:creationId xmlns:a16="http://schemas.microsoft.com/office/drawing/2014/main" id="{FAED9728-FDEB-D12D-510E-139B0DE573B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27" name="TextBox 26">
              <a:extLst>
                <a:ext uri="{FF2B5EF4-FFF2-40B4-BE49-F238E27FC236}">
                  <a16:creationId xmlns:a16="http://schemas.microsoft.com/office/drawing/2014/main" id="{CA7D89FE-1766-E971-EE18-419170F93ABC}"/>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10</a:t>
              </a:r>
            </a:p>
          </p:txBody>
        </p:sp>
      </p:grpSp>
      <p:grpSp>
        <p:nvGrpSpPr>
          <p:cNvPr id="28" name="Group 27">
            <a:extLst>
              <a:ext uri="{FF2B5EF4-FFF2-40B4-BE49-F238E27FC236}">
                <a16:creationId xmlns:a16="http://schemas.microsoft.com/office/drawing/2014/main" id="{F417869C-4815-A07F-A246-A716530B6397}"/>
              </a:ext>
            </a:extLst>
          </p:cNvPr>
          <p:cNvGrpSpPr/>
          <p:nvPr/>
        </p:nvGrpSpPr>
        <p:grpSpPr>
          <a:xfrm>
            <a:off x="3048272" y="2905125"/>
            <a:ext cx="621090" cy="461665"/>
            <a:chOff x="2975262" y="3358765"/>
            <a:chExt cx="621090" cy="461665"/>
          </a:xfrm>
        </p:grpSpPr>
        <p:pic>
          <p:nvPicPr>
            <p:cNvPr id="29" name="Picture 28" descr="Shape, rectangle&#10;&#10;Description automatically generated">
              <a:extLst>
                <a:ext uri="{FF2B5EF4-FFF2-40B4-BE49-F238E27FC236}">
                  <a16:creationId xmlns:a16="http://schemas.microsoft.com/office/drawing/2014/main" id="{0714DAAA-A885-2117-743A-BA4DAF6B076F}"/>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0" name="TextBox 29">
              <a:extLst>
                <a:ext uri="{FF2B5EF4-FFF2-40B4-BE49-F238E27FC236}">
                  <a16:creationId xmlns:a16="http://schemas.microsoft.com/office/drawing/2014/main" id="{C0ACA41F-7A85-08FF-5530-16D50EB44A0E}"/>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9</a:t>
              </a:r>
            </a:p>
          </p:txBody>
        </p:sp>
      </p:grpSp>
      <p:grpSp>
        <p:nvGrpSpPr>
          <p:cNvPr id="31" name="Group 30">
            <a:extLst>
              <a:ext uri="{FF2B5EF4-FFF2-40B4-BE49-F238E27FC236}">
                <a16:creationId xmlns:a16="http://schemas.microsoft.com/office/drawing/2014/main" id="{D6F015EA-890C-2B95-2542-09ACE14F474A}"/>
              </a:ext>
            </a:extLst>
          </p:cNvPr>
          <p:cNvGrpSpPr/>
          <p:nvPr/>
        </p:nvGrpSpPr>
        <p:grpSpPr>
          <a:xfrm>
            <a:off x="3567850" y="2900294"/>
            <a:ext cx="621090" cy="461665"/>
            <a:chOff x="2975262" y="3358765"/>
            <a:chExt cx="621090" cy="461665"/>
          </a:xfrm>
        </p:grpSpPr>
        <p:pic>
          <p:nvPicPr>
            <p:cNvPr id="32" name="Picture 31" descr="Shape, rectangle&#10;&#10;Description automatically generated">
              <a:extLst>
                <a:ext uri="{FF2B5EF4-FFF2-40B4-BE49-F238E27FC236}">
                  <a16:creationId xmlns:a16="http://schemas.microsoft.com/office/drawing/2014/main" id="{9E96EAA0-E16D-78C8-E877-874AC65ABA94}"/>
                </a:ext>
              </a:extLst>
            </p:cNvPr>
            <p:cNvPicPr>
              <a:picLocks noChangeAspect="1"/>
            </p:cNvPicPr>
            <p:nvPr/>
          </p:nvPicPr>
          <p:blipFill>
            <a:blip r:embed="rId6"/>
            <a:stretch>
              <a:fillRect/>
            </a:stretch>
          </p:blipFill>
          <p:spPr>
            <a:xfrm>
              <a:off x="3022872" y="3396254"/>
              <a:ext cx="525871" cy="386689"/>
            </a:xfrm>
            <a:prstGeom prst="rect">
              <a:avLst/>
            </a:prstGeom>
          </p:spPr>
        </p:pic>
        <p:sp>
          <p:nvSpPr>
            <p:cNvPr id="33" name="TextBox 32">
              <a:extLst>
                <a:ext uri="{FF2B5EF4-FFF2-40B4-BE49-F238E27FC236}">
                  <a16:creationId xmlns:a16="http://schemas.microsoft.com/office/drawing/2014/main" id="{7F85DD4E-A97E-160C-1F06-54C3A1094B08}"/>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80</a:t>
              </a:r>
            </a:p>
          </p:txBody>
        </p:sp>
      </p:grpSp>
      <p:grpSp>
        <p:nvGrpSpPr>
          <p:cNvPr id="34" name="Group 33">
            <a:extLst>
              <a:ext uri="{FF2B5EF4-FFF2-40B4-BE49-F238E27FC236}">
                <a16:creationId xmlns:a16="http://schemas.microsoft.com/office/drawing/2014/main" id="{107A5FF9-E173-909B-518C-7BA5E90EAABE}"/>
              </a:ext>
            </a:extLst>
          </p:cNvPr>
          <p:cNvGrpSpPr/>
          <p:nvPr/>
        </p:nvGrpSpPr>
        <p:grpSpPr>
          <a:xfrm>
            <a:off x="4076014" y="2905125"/>
            <a:ext cx="621090" cy="461665"/>
            <a:chOff x="2975262" y="3358765"/>
            <a:chExt cx="621090" cy="461665"/>
          </a:xfrm>
        </p:grpSpPr>
        <p:pic>
          <p:nvPicPr>
            <p:cNvPr id="63" name="Picture 62" descr="Shape, rectangle&#10;&#10;Description automatically generated">
              <a:extLst>
                <a:ext uri="{FF2B5EF4-FFF2-40B4-BE49-F238E27FC236}">
                  <a16:creationId xmlns:a16="http://schemas.microsoft.com/office/drawing/2014/main" id="{4124FDFE-BC8D-209D-2AE4-D3B0585FE8E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4" name="TextBox 63">
              <a:extLst>
                <a:ext uri="{FF2B5EF4-FFF2-40B4-BE49-F238E27FC236}">
                  <a16:creationId xmlns:a16="http://schemas.microsoft.com/office/drawing/2014/main" id="{C29B59DE-1B3E-EA79-AB29-DA65A56F97F1}"/>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15</a:t>
              </a:r>
            </a:p>
          </p:txBody>
        </p:sp>
      </p:grpSp>
      <p:grpSp>
        <p:nvGrpSpPr>
          <p:cNvPr id="65" name="Group 64">
            <a:extLst>
              <a:ext uri="{FF2B5EF4-FFF2-40B4-BE49-F238E27FC236}">
                <a16:creationId xmlns:a16="http://schemas.microsoft.com/office/drawing/2014/main" id="{C9F2F87F-47B2-45E0-B5E6-53BFEE9ED9D6}"/>
              </a:ext>
            </a:extLst>
          </p:cNvPr>
          <p:cNvGrpSpPr/>
          <p:nvPr/>
        </p:nvGrpSpPr>
        <p:grpSpPr>
          <a:xfrm>
            <a:off x="4595592" y="2900294"/>
            <a:ext cx="621090" cy="461665"/>
            <a:chOff x="2975262" y="3358765"/>
            <a:chExt cx="621090" cy="461665"/>
          </a:xfrm>
        </p:grpSpPr>
        <p:pic>
          <p:nvPicPr>
            <p:cNvPr id="66" name="Picture 65" descr="Shape, rectangle&#10;&#10;Description automatically generated">
              <a:extLst>
                <a:ext uri="{FF2B5EF4-FFF2-40B4-BE49-F238E27FC236}">
                  <a16:creationId xmlns:a16="http://schemas.microsoft.com/office/drawing/2014/main" id="{958AD58B-F7FA-D143-889D-018FFEBE38F5}"/>
                </a:ext>
              </a:extLst>
            </p:cNvPr>
            <p:cNvPicPr>
              <a:picLocks noChangeAspect="1"/>
            </p:cNvPicPr>
            <p:nvPr/>
          </p:nvPicPr>
          <p:blipFill>
            <a:blip r:embed="rId6"/>
            <a:stretch>
              <a:fillRect/>
            </a:stretch>
          </p:blipFill>
          <p:spPr>
            <a:xfrm>
              <a:off x="3022872" y="3396254"/>
              <a:ext cx="525871" cy="386689"/>
            </a:xfrm>
            <a:prstGeom prst="rect">
              <a:avLst/>
            </a:prstGeom>
          </p:spPr>
        </p:pic>
        <p:sp>
          <p:nvSpPr>
            <p:cNvPr id="67" name="TextBox 66">
              <a:extLst>
                <a:ext uri="{FF2B5EF4-FFF2-40B4-BE49-F238E27FC236}">
                  <a16:creationId xmlns:a16="http://schemas.microsoft.com/office/drawing/2014/main" id="{2D59AD84-412F-D1BC-1A44-5F5BD11A0C23}"/>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30</a:t>
              </a:r>
            </a:p>
          </p:txBody>
        </p:sp>
      </p:grpSp>
      <p:grpSp>
        <p:nvGrpSpPr>
          <p:cNvPr id="68" name="Group 67">
            <a:extLst>
              <a:ext uri="{FF2B5EF4-FFF2-40B4-BE49-F238E27FC236}">
                <a16:creationId xmlns:a16="http://schemas.microsoft.com/office/drawing/2014/main" id="{4D0C63D0-2E7A-A763-35C5-A268907C1843}"/>
              </a:ext>
            </a:extLst>
          </p:cNvPr>
          <p:cNvGrpSpPr/>
          <p:nvPr/>
        </p:nvGrpSpPr>
        <p:grpSpPr>
          <a:xfrm>
            <a:off x="5096874" y="2905125"/>
            <a:ext cx="621090" cy="461665"/>
            <a:chOff x="2975262" y="3358765"/>
            <a:chExt cx="621090" cy="461665"/>
          </a:xfrm>
        </p:grpSpPr>
        <p:pic>
          <p:nvPicPr>
            <p:cNvPr id="69" name="Picture 68" descr="Shape, rectangle&#10;&#10;Description automatically generated">
              <a:extLst>
                <a:ext uri="{FF2B5EF4-FFF2-40B4-BE49-F238E27FC236}">
                  <a16:creationId xmlns:a16="http://schemas.microsoft.com/office/drawing/2014/main" id="{2F917596-CE90-E77C-B617-BFB0B418D54A}"/>
                </a:ext>
              </a:extLst>
            </p:cNvPr>
            <p:cNvPicPr>
              <a:picLocks noChangeAspect="1"/>
            </p:cNvPicPr>
            <p:nvPr/>
          </p:nvPicPr>
          <p:blipFill>
            <a:blip r:embed="rId6"/>
            <a:stretch>
              <a:fillRect/>
            </a:stretch>
          </p:blipFill>
          <p:spPr>
            <a:xfrm>
              <a:off x="3022872" y="3396254"/>
              <a:ext cx="525871" cy="386689"/>
            </a:xfrm>
            <a:prstGeom prst="rect">
              <a:avLst/>
            </a:prstGeom>
          </p:spPr>
        </p:pic>
        <p:sp>
          <p:nvSpPr>
            <p:cNvPr id="70" name="TextBox 69">
              <a:extLst>
                <a:ext uri="{FF2B5EF4-FFF2-40B4-BE49-F238E27FC236}">
                  <a16:creationId xmlns:a16="http://schemas.microsoft.com/office/drawing/2014/main" id="{DD92234E-9628-E401-DF3E-2C49DF958EB2}"/>
                </a:ext>
              </a:extLst>
            </p:cNvPr>
            <p:cNvSpPr txBox="1"/>
            <p:nvPr/>
          </p:nvSpPr>
          <p:spPr>
            <a:xfrm>
              <a:off x="2975262" y="3358765"/>
              <a:ext cx="621090" cy="461665"/>
            </a:xfrm>
            <a:prstGeom prst="rect">
              <a:avLst/>
            </a:prstGeom>
            <a:noFill/>
          </p:spPr>
          <p:txBody>
            <a:bodyPr wrap="square" rtlCol="0">
              <a:spAutoFit/>
            </a:bodyPr>
            <a:lstStyle/>
            <a:p>
              <a:pPr algn="ctr"/>
              <a:r>
                <a:rPr lang="en-VN" sz="2400" dirty="0">
                  <a:latin typeface="Times New Roman" panose="02020603050405020304" pitchFamily="18" charset="0"/>
                  <a:cs typeface="Times New Roman" panose="02020603050405020304" pitchFamily="18" charset="0"/>
                </a:rPr>
                <a:t>62</a:t>
              </a:r>
            </a:p>
          </p:txBody>
        </p:sp>
      </p:grpSp>
      <p:sp>
        <p:nvSpPr>
          <p:cNvPr id="3" name="TextBox 2">
            <a:extLst>
              <a:ext uri="{FF2B5EF4-FFF2-40B4-BE49-F238E27FC236}">
                <a16:creationId xmlns:a16="http://schemas.microsoft.com/office/drawing/2014/main" id="{C7D2B8C2-5509-322D-3FDB-E0E94D2E4B06}"/>
              </a:ext>
            </a:extLst>
          </p:cNvPr>
          <p:cNvSpPr txBox="1"/>
          <p:nvPr/>
        </p:nvSpPr>
        <p:spPr>
          <a:xfrm>
            <a:off x="44632" y="1658073"/>
            <a:ext cx="1776046" cy="707886"/>
          </a:xfrm>
          <a:prstGeom prst="rect">
            <a:avLst/>
          </a:prstGeom>
          <a:noFill/>
        </p:spPr>
        <p:txBody>
          <a:bodyPr wrap="square" rtlCol="0">
            <a:spAutoFit/>
          </a:bodyPr>
          <a:lstStyle/>
          <a:p>
            <a:pPr algn="ctr"/>
            <a:r>
              <a:rPr lang="en-US" sz="4000" dirty="0">
                <a:solidFill>
                  <a:schemeClr val="bg1"/>
                </a:solidFill>
              </a:rPr>
              <a:t>m</a:t>
            </a:r>
            <a:r>
              <a:rPr lang="en-VN" sz="4000" dirty="0">
                <a:solidFill>
                  <a:schemeClr val="bg1"/>
                </a:solidFill>
              </a:rPr>
              <a:t> = 2</a:t>
            </a:r>
          </a:p>
        </p:txBody>
      </p:sp>
      <p:grpSp>
        <p:nvGrpSpPr>
          <p:cNvPr id="4" name="Group 3">
            <a:extLst>
              <a:ext uri="{FF2B5EF4-FFF2-40B4-BE49-F238E27FC236}">
                <a16:creationId xmlns:a16="http://schemas.microsoft.com/office/drawing/2014/main" id="{68C888F6-0632-8666-1696-2C42D8CE5E0D}"/>
              </a:ext>
            </a:extLst>
          </p:cNvPr>
          <p:cNvGrpSpPr/>
          <p:nvPr/>
        </p:nvGrpSpPr>
        <p:grpSpPr>
          <a:xfrm>
            <a:off x="1469171" y="2895463"/>
            <a:ext cx="621090" cy="461665"/>
            <a:chOff x="2975262" y="3349854"/>
            <a:chExt cx="621090" cy="461665"/>
          </a:xfrm>
        </p:grpSpPr>
        <p:pic>
          <p:nvPicPr>
            <p:cNvPr id="5" name="Picture 4" descr="Shape, rectangle&#10;&#10;Description automatically generated">
              <a:extLst>
                <a:ext uri="{FF2B5EF4-FFF2-40B4-BE49-F238E27FC236}">
                  <a16:creationId xmlns:a16="http://schemas.microsoft.com/office/drawing/2014/main" id="{FDC12DC1-1E88-E6AA-8AA0-2D7F28BF054B}"/>
                </a:ext>
              </a:extLst>
            </p:cNvPr>
            <p:cNvPicPr>
              <a:picLocks noChangeAspect="1"/>
            </p:cNvPicPr>
            <p:nvPr/>
          </p:nvPicPr>
          <p:blipFill>
            <a:blip r:embed="rId7">
              <a:extLst>
                <a:ext uri="{BEBA8EAE-BF5A-486C-A8C5-ECC9F3942E4B}">
                  <a14:imgProps xmlns:a14="http://schemas.microsoft.com/office/drawing/2010/main">
                    <a14:imgLayer r:embed="rId8">
                      <a14:imgEffect>
                        <a14:artisticGlowEdges/>
                      </a14:imgEffect>
                    </a14:imgLayer>
                  </a14:imgProps>
                </a:ext>
              </a:extLst>
            </a:blip>
            <a:stretch>
              <a:fillRect/>
            </a:stretch>
          </p:blipFill>
          <p:spPr>
            <a:xfrm>
              <a:off x="3022872" y="3396254"/>
              <a:ext cx="525871" cy="386689"/>
            </a:xfrm>
            <a:prstGeom prst="rect">
              <a:avLst/>
            </a:prstGeom>
          </p:spPr>
        </p:pic>
        <p:sp>
          <p:nvSpPr>
            <p:cNvPr id="6" name="TextBox 5">
              <a:extLst>
                <a:ext uri="{FF2B5EF4-FFF2-40B4-BE49-F238E27FC236}">
                  <a16:creationId xmlns:a16="http://schemas.microsoft.com/office/drawing/2014/main" id="{D441B10A-0BE6-86B9-1747-A1DF35D44056}"/>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36</a:t>
              </a:r>
            </a:p>
          </p:txBody>
        </p:sp>
      </p:grpSp>
      <p:grpSp>
        <p:nvGrpSpPr>
          <p:cNvPr id="7" name="Group 6">
            <a:extLst>
              <a:ext uri="{FF2B5EF4-FFF2-40B4-BE49-F238E27FC236}">
                <a16:creationId xmlns:a16="http://schemas.microsoft.com/office/drawing/2014/main" id="{6E099B1C-6D4B-6497-21EB-F1B1BC5C6310}"/>
              </a:ext>
            </a:extLst>
          </p:cNvPr>
          <p:cNvGrpSpPr/>
          <p:nvPr/>
        </p:nvGrpSpPr>
        <p:grpSpPr>
          <a:xfrm>
            <a:off x="989040" y="2895464"/>
            <a:ext cx="621090" cy="461665"/>
            <a:chOff x="2975262" y="3349854"/>
            <a:chExt cx="621090" cy="461665"/>
          </a:xfrm>
        </p:grpSpPr>
        <p:pic>
          <p:nvPicPr>
            <p:cNvPr id="8" name="Picture 7" descr="Shape, rectangle&#10;&#10;Description automatically generated">
              <a:extLst>
                <a:ext uri="{FF2B5EF4-FFF2-40B4-BE49-F238E27FC236}">
                  <a16:creationId xmlns:a16="http://schemas.microsoft.com/office/drawing/2014/main" id="{487E17D0-90CA-9544-2E82-0063BAB659DB}"/>
                </a:ext>
              </a:extLst>
            </p:cNvPr>
            <p:cNvPicPr>
              <a:picLocks noChangeAspect="1"/>
            </p:cNvPicPr>
            <p:nvPr/>
          </p:nvPicPr>
          <p:blipFill>
            <a:blip r:embed="rId7">
              <a:extLst>
                <a:ext uri="{BEBA8EAE-BF5A-486C-A8C5-ECC9F3942E4B}">
                  <a14:imgProps xmlns:a14="http://schemas.microsoft.com/office/drawing/2010/main">
                    <a14:imgLayer r:embed="rId9">
                      <a14:imgEffect>
                        <a14:artisticGlowEdges/>
                      </a14:imgEffect>
                    </a14:imgLayer>
                  </a14:imgProps>
                </a:ext>
              </a:extLst>
            </a:blip>
            <a:stretch>
              <a:fillRect/>
            </a:stretch>
          </p:blipFill>
          <p:spPr>
            <a:xfrm>
              <a:off x="3022872" y="3396254"/>
              <a:ext cx="525871" cy="386689"/>
            </a:xfrm>
            <a:prstGeom prst="rect">
              <a:avLst/>
            </a:prstGeom>
          </p:spPr>
        </p:pic>
        <p:sp>
          <p:nvSpPr>
            <p:cNvPr id="9" name="TextBox 8">
              <a:extLst>
                <a:ext uri="{FF2B5EF4-FFF2-40B4-BE49-F238E27FC236}">
                  <a16:creationId xmlns:a16="http://schemas.microsoft.com/office/drawing/2014/main" id="{6C149DCF-4A05-B29B-F21C-9919968383B5}"/>
                </a:ext>
              </a:extLst>
            </p:cNvPr>
            <p:cNvSpPr txBox="1"/>
            <p:nvPr/>
          </p:nvSpPr>
          <p:spPr>
            <a:xfrm>
              <a:off x="2975262" y="3349854"/>
              <a:ext cx="621090" cy="461665"/>
            </a:xfrm>
            <a:prstGeom prst="rect">
              <a:avLst/>
            </a:prstGeom>
            <a:noFill/>
          </p:spPr>
          <p:txBody>
            <a:bodyPr wrap="square" rtlCol="0">
              <a:spAutoFit/>
            </a:bodyPr>
            <a:lstStyle/>
            <a:p>
              <a:pPr algn="ctr"/>
              <a:r>
                <a:rPr lang="en-VN" sz="2400" dirty="0">
                  <a:solidFill>
                    <a:schemeClr val="bg1"/>
                  </a:solidFill>
                  <a:latin typeface="Times New Roman" panose="02020603050405020304" pitchFamily="18" charset="0"/>
                  <a:cs typeface="Times New Roman" panose="02020603050405020304" pitchFamily="18" charset="0"/>
                </a:rPr>
                <a:t>26</a:t>
              </a:r>
            </a:p>
          </p:txBody>
        </p:sp>
      </p:grpSp>
    </p:spTree>
    <p:extLst>
      <p:ext uri="{BB962C8B-B14F-4D97-AF65-F5344CB8AC3E}">
        <p14:creationId xmlns:p14="http://schemas.microsoft.com/office/powerpoint/2010/main" val="4209270110"/>
      </p:ext>
    </p:extLst>
  </p:cSld>
  <p:clrMapOvr>
    <a:masterClrMapping/>
  </p:clrMapOvr>
  <mc:AlternateContent xmlns:mc="http://schemas.openxmlformats.org/markup-compatibility/2006" xmlns:p159="http://schemas.microsoft.com/office/powerpoint/2015/09/main">
    <mc:Choice Requires="p159">
      <p:transition>
        <p159:morph option="byChar"/>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p:tgtEl>
                                          <p:spTgt spid="7"/>
                                        </p:tgtEl>
                                        <p:attrNameLst>
                                          <p:attrName>ppt_y</p:attrName>
                                        </p:attrNameLst>
                                      </p:cBhvr>
                                      <p:tavLst>
                                        <p:tav tm="0">
                                          <p:val>
                                            <p:strVal val="#ppt_y+#ppt_h*1.125000"/>
                                          </p:val>
                                        </p:tav>
                                        <p:tav tm="100000">
                                          <p:val>
                                            <p:strVal val="#ppt_y"/>
                                          </p:val>
                                        </p:tav>
                                      </p:tavLst>
                                    </p:anim>
                                    <p:animEffect transition="in" filter="wipe(up)">
                                      <p:cBhvr>
                                        <p:cTn id="8" dur="500"/>
                                        <p:tgtEl>
                                          <p:spTgt spid="7"/>
                                        </p:tgtEl>
                                      </p:cBhvr>
                                    </p:animEffect>
                                  </p:childTnLst>
                                </p:cTn>
                              </p:par>
                              <p:par>
                                <p:cTn id="9" presetID="12" presetClass="entr" presetSubtype="4" fill="hold" nodeType="withEffect">
                                  <p:stCondLst>
                                    <p:cond delay="0"/>
                                  </p:stCondLst>
                                  <p:childTnLst>
                                    <p:set>
                                      <p:cBhvr>
                                        <p:cTn id="10" dur="1" fill="hold">
                                          <p:stCondLst>
                                            <p:cond delay="0"/>
                                          </p:stCondLst>
                                        </p:cTn>
                                        <p:tgtEl>
                                          <p:spTgt spid="4"/>
                                        </p:tgtEl>
                                        <p:attrNameLst>
                                          <p:attrName>style.visibility</p:attrName>
                                        </p:attrNameLst>
                                      </p:cBhvr>
                                      <p:to>
                                        <p:strVal val="visible"/>
                                      </p:to>
                                    </p:set>
                                    <p:anim calcmode="lin" valueType="num">
                                      <p:cBhvr additive="base">
                                        <p:cTn id="11" dur="500"/>
                                        <p:tgtEl>
                                          <p:spTgt spid="4"/>
                                        </p:tgtEl>
                                        <p:attrNameLst>
                                          <p:attrName>ppt_y</p:attrName>
                                        </p:attrNameLst>
                                      </p:cBhvr>
                                      <p:tavLst>
                                        <p:tav tm="0">
                                          <p:val>
                                            <p:strVal val="#ppt_y+#ppt_h*1.125000"/>
                                          </p:val>
                                        </p:tav>
                                        <p:tav tm="100000">
                                          <p:val>
                                            <p:strVal val="#ppt_y"/>
                                          </p:val>
                                        </p:tav>
                                      </p:tavLst>
                                    </p:anim>
                                    <p:animEffect transition="in" filter="wipe(up)">
                                      <p:cBhvr>
                                        <p:cTn id="12"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3971</TotalTime>
  <Words>14931</Words>
  <Application>Microsoft Macintosh PowerPoint</Application>
  <PresentationFormat>Widescreen</PresentationFormat>
  <Paragraphs>11167</Paragraphs>
  <Slides>549</Slides>
  <Notes>0</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549</vt:i4>
      </vt:variant>
    </vt:vector>
  </HeadingPairs>
  <TitlesOfParts>
    <vt:vector size="559" baseType="lpstr">
      <vt:lpstr>-apple-system</vt:lpstr>
      <vt:lpstr>Arial</vt:lpstr>
      <vt:lpstr>Calibri</vt:lpstr>
      <vt:lpstr>Calibri Light</vt:lpstr>
      <vt:lpstr>Cambria Math</vt:lpstr>
      <vt:lpstr>Snell Roundhand</vt:lpstr>
      <vt:lpstr>Söhne</vt:lpstr>
      <vt:lpstr>Times New Roman</vt:lpstr>
      <vt:lpstr>Trattatello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Nguyễn Duy Phúc</dc:creator>
  <cp:lastModifiedBy>Binh An Nguyen</cp:lastModifiedBy>
  <cp:revision>44</cp:revision>
  <dcterms:created xsi:type="dcterms:W3CDTF">2023-03-11T01:05:57Z</dcterms:created>
  <dcterms:modified xsi:type="dcterms:W3CDTF">2023-03-15T05:03:26Z</dcterms:modified>
</cp:coreProperties>
</file>

<file path=docProps/thumbnail.jpeg>
</file>